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handoutMasterIdLst>
    <p:handoutMasterId r:id="rId149"/>
  </p:handoutMasterIdLst>
  <p:sldIdLst>
    <p:sldId id="272" r:id="rId4"/>
    <p:sldId id="366" r:id="rId6"/>
    <p:sldId id="332" r:id="rId7"/>
    <p:sldId id="367" r:id="rId8"/>
    <p:sldId id="368" r:id="rId9"/>
    <p:sldId id="369" r:id="rId10"/>
    <p:sldId id="370" r:id="rId11"/>
    <p:sldId id="371" r:id="rId12"/>
    <p:sldId id="397" r:id="rId13"/>
    <p:sldId id="372" r:id="rId14"/>
    <p:sldId id="373" r:id="rId15"/>
    <p:sldId id="374" r:id="rId16"/>
    <p:sldId id="375" r:id="rId17"/>
    <p:sldId id="377" r:id="rId18"/>
    <p:sldId id="378" r:id="rId19"/>
    <p:sldId id="379" r:id="rId20"/>
    <p:sldId id="376" r:id="rId21"/>
    <p:sldId id="380" r:id="rId22"/>
    <p:sldId id="507" r:id="rId23"/>
    <p:sldId id="381" r:id="rId24"/>
    <p:sldId id="382" r:id="rId25"/>
    <p:sldId id="383" r:id="rId26"/>
    <p:sldId id="508" r:id="rId27"/>
    <p:sldId id="513" r:id="rId28"/>
    <p:sldId id="509" r:id="rId29"/>
    <p:sldId id="517" r:id="rId30"/>
    <p:sldId id="386" r:id="rId31"/>
    <p:sldId id="384" r:id="rId32"/>
    <p:sldId id="385" r:id="rId33"/>
    <p:sldId id="387" r:id="rId34"/>
    <p:sldId id="388" r:id="rId35"/>
    <p:sldId id="396" r:id="rId36"/>
    <p:sldId id="390" r:id="rId37"/>
    <p:sldId id="391" r:id="rId38"/>
    <p:sldId id="518" r:id="rId39"/>
    <p:sldId id="511" r:id="rId40"/>
    <p:sldId id="392" r:id="rId41"/>
    <p:sldId id="393" r:id="rId42"/>
    <p:sldId id="394" r:id="rId43"/>
    <p:sldId id="395" r:id="rId44"/>
    <p:sldId id="398" r:id="rId45"/>
    <p:sldId id="399" r:id="rId46"/>
    <p:sldId id="400" r:id="rId47"/>
    <p:sldId id="402" r:id="rId48"/>
    <p:sldId id="405" r:id="rId49"/>
    <p:sldId id="404" r:id="rId50"/>
    <p:sldId id="401" r:id="rId51"/>
    <p:sldId id="406" r:id="rId52"/>
    <p:sldId id="407" r:id="rId53"/>
    <p:sldId id="408" r:id="rId54"/>
    <p:sldId id="409" r:id="rId55"/>
    <p:sldId id="410" r:id="rId56"/>
    <p:sldId id="411" r:id="rId57"/>
    <p:sldId id="512" r:id="rId58"/>
    <p:sldId id="515" r:id="rId59"/>
    <p:sldId id="403" r:id="rId60"/>
    <p:sldId id="504" r:id="rId61"/>
    <p:sldId id="514" r:id="rId62"/>
    <p:sldId id="413" r:id="rId63"/>
    <p:sldId id="412" r:id="rId64"/>
    <p:sldId id="414" r:id="rId65"/>
    <p:sldId id="415" r:id="rId66"/>
    <p:sldId id="416" r:id="rId67"/>
    <p:sldId id="422" r:id="rId68"/>
    <p:sldId id="417" r:id="rId69"/>
    <p:sldId id="419" r:id="rId70"/>
    <p:sldId id="516" r:id="rId71"/>
    <p:sldId id="418" r:id="rId72"/>
    <p:sldId id="423" r:id="rId73"/>
    <p:sldId id="424" r:id="rId74"/>
    <p:sldId id="425" r:id="rId75"/>
    <p:sldId id="426" r:id="rId76"/>
    <p:sldId id="427" r:id="rId77"/>
    <p:sldId id="428" r:id="rId78"/>
    <p:sldId id="430" r:id="rId79"/>
    <p:sldId id="431" r:id="rId80"/>
    <p:sldId id="429" r:id="rId81"/>
    <p:sldId id="432" r:id="rId82"/>
    <p:sldId id="433" r:id="rId83"/>
    <p:sldId id="434" r:id="rId84"/>
    <p:sldId id="435" r:id="rId85"/>
    <p:sldId id="491" r:id="rId86"/>
    <p:sldId id="437" r:id="rId87"/>
    <p:sldId id="438" r:id="rId88"/>
    <p:sldId id="505" r:id="rId89"/>
    <p:sldId id="440" r:id="rId90"/>
    <p:sldId id="441" r:id="rId91"/>
    <p:sldId id="445" r:id="rId92"/>
    <p:sldId id="446" r:id="rId93"/>
    <p:sldId id="447" r:id="rId94"/>
    <p:sldId id="448" r:id="rId95"/>
    <p:sldId id="449" r:id="rId96"/>
    <p:sldId id="450" r:id="rId97"/>
    <p:sldId id="451" r:id="rId98"/>
    <p:sldId id="457" r:id="rId99"/>
    <p:sldId id="452" r:id="rId100"/>
    <p:sldId id="454" r:id="rId101"/>
    <p:sldId id="453" r:id="rId102"/>
    <p:sldId id="455" r:id="rId103"/>
    <p:sldId id="465" r:id="rId104"/>
    <p:sldId id="456" r:id="rId105"/>
    <p:sldId id="443" r:id="rId106"/>
    <p:sldId id="458" r:id="rId107"/>
    <p:sldId id="459" r:id="rId108"/>
    <p:sldId id="460" r:id="rId109"/>
    <p:sldId id="461" r:id="rId110"/>
    <p:sldId id="462" r:id="rId111"/>
    <p:sldId id="463" r:id="rId112"/>
    <p:sldId id="464" r:id="rId113"/>
    <p:sldId id="466" r:id="rId114"/>
    <p:sldId id="467" r:id="rId115"/>
    <p:sldId id="470" r:id="rId116"/>
    <p:sldId id="468" r:id="rId117"/>
    <p:sldId id="469" r:id="rId118"/>
    <p:sldId id="473" r:id="rId119"/>
    <p:sldId id="472" r:id="rId120"/>
    <p:sldId id="475" r:id="rId121"/>
    <p:sldId id="474" r:id="rId122"/>
    <p:sldId id="476" r:id="rId123"/>
    <p:sldId id="477" r:id="rId124"/>
    <p:sldId id="483" r:id="rId125"/>
    <p:sldId id="481" r:id="rId126"/>
    <p:sldId id="480" r:id="rId127"/>
    <p:sldId id="479" r:id="rId128"/>
    <p:sldId id="482" r:id="rId129"/>
    <p:sldId id="484" r:id="rId130"/>
    <p:sldId id="487" r:id="rId131"/>
    <p:sldId id="510" r:id="rId132"/>
    <p:sldId id="506" r:id="rId133"/>
    <p:sldId id="486" r:id="rId134"/>
    <p:sldId id="485" r:id="rId135"/>
    <p:sldId id="495" r:id="rId136"/>
    <p:sldId id="489" r:id="rId137"/>
    <p:sldId id="490" r:id="rId138"/>
    <p:sldId id="492" r:id="rId139"/>
    <p:sldId id="493" r:id="rId140"/>
    <p:sldId id="494" r:id="rId141"/>
    <p:sldId id="497" r:id="rId142"/>
    <p:sldId id="478" r:id="rId143"/>
    <p:sldId id="500" r:id="rId144"/>
    <p:sldId id="501" r:id="rId145"/>
    <p:sldId id="502" r:id="rId146"/>
    <p:sldId id="503" r:id="rId147"/>
    <p:sldId id="267" r:id="rId1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20BD75B-6303-40B2-96F2-0E311AF8C41A}">
          <p14:sldIdLst>
            <p14:sldId id="272"/>
            <p14:sldId id="366"/>
          </p14:sldIdLst>
        </p14:section>
        <p14:section name="地下室防渗漏" id="{C4B738F8-359E-4942-9629-C83DCC4F4ED6}">
          <p14:sldIdLst>
            <p14:sldId id="332"/>
            <p14:sldId id="367"/>
            <p14:sldId id="368"/>
            <p14:sldId id="369"/>
            <p14:sldId id="370"/>
            <p14:sldId id="371"/>
            <p14:sldId id="397"/>
            <p14:sldId id="372"/>
            <p14:sldId id="373"/>
            <p14:sldId id="374"/>
            <p14:sldId id="375"/>
            <p14:sldId id="377"/>
            <p14:sldId id="378"/>
            <p14:sldId id="379"/>
            <p14:sldId id="376"/>
            <p14:sldId id="380"/>
            <p14:sldId id="507"/>
            <p14:sldId id="381"/>
            <p14:sldId id="382"/>
            <p14:sldId id="383"/>
            <p14:sldId id="508"/>
            <p14:sldId id="513"/>
            <p14:sldId id="509"/>
            <p14:sldId id="517"/>
            <p14:sldId id="386"/>
            <p14:sldId id="384"/>
            <p14:sldId id="385"/>
            <p14:sldId id="387"/>
            <p14:sldId id="388"/>
            <p14:sldId id="396"/>
            <p14:sldId id="390"/>
            <p14:sldId id="391"/>
            <p14:sldId id="518"/>
            <p14:sldId id="511"/>
          </p14:sldIdLst>
        </p14:section>
        <p14:section name="卫生间防渗漏" id="{1E878C06-91EE-4E8E-9C85-A50CE6C203F9}">
          <p14:sldIdLst>
            <p14:sldId id="392"/>
            <p14:sldId id="393"/>
            <p14:sldId id="394"/>
            <p14:sldId id="395"/>
            <p14:sldId id="398"/>
            <p14:sldId id="399"/>
            <p14:sldId id="400"/>
            <p14:sldId id="402"/>
            <p14:sldId id="405"/>
            <p14:sldId id="404"/>
            <p14:sldId id="401"/>
            <p14:sldId id="406"/>
            <p14:sldId id="407"/>
            <p14:sldId id="408"/>
            <p14:sldId id="409"/>
            <p14:sldId id="410"/>
            <p14:sldId id="411"/>
            <p14:sldId id="512"/>
            <p14:sldId id="515"/>
            <p14:sldId id="403"/>
            <p14:sldId id="504"/>
            <p14:sldId id="514"/>
          </p14:sldIdLst>
        </p14:section>
        <p14:section name="外墙防渗漏" id="{7DC03DEF-AC72-491A-A3FB-4D3E0ABC9A62}">
          <p14:sldIdLst>
            <p14:sldId id="413"/>
            <p14:sldId id="412"/>
            <p14:sldId id="414"/>
            <p14:sldId id="415"/>
            <p14:sldId id="416"/>
            <p14:sldId id="422"/>
            <p14:sldId id="417"/>
            <p14:sldId id="419"/>
            <p14:sldId id="516"/>
            <p14:sldId id="418"/>
            <p14:sldId id="423"/>
            <p14:sldId id="424"/>
            <p14:sldId id="425"/>
            <p14:sldId id="426"/>
            <p14:sldId id="427"/>
            <p14:sldId id="428"/>
            <p14:sldId id="430"/>
            <p14:sldId id="431"/>
            <p14:sldId id="429"/>
            <p14:sldId id="432"/>
            <p14:sldId id="433"/>
            <p14:sldId id="434"/>
            <p14:sldId id="435"/>
            <p14:sldId id="491"/>
            <p14:sldId id="437"/>
            <p14:sldId id="438"/>
            <p14:sldId id="505"/>
            <p14:sldId id="440"/>
            <p14:sldId id="441"/>
            <p14:sldId id="445"/>
            <p14:sldId id="446"/>
          </p14:sldIdLst>
        </p14:section>
        <p14:section name="外门窗防渗漏" id="{B5465E85-553A-4549-9866-126FCB0352D7}">
          <p14:sldIdLst>
            <p14:sldId id="447"/>
            <p14:sldId id="448"/>
            <p14:sldId id="449"/>
            <p14:sldId id="450"/>
            <p14:sldId id="451"/>
            <p14:sldId id="457"/>
            <p14:sldId id="452"/>
            <p14:sldId id="454"/>
            <p14:sldId id="453"/>
            <p14:sldId id="455"/>
            <p14:sldId id="465"/>
            <p14:sldId id="456"/>
            <p14:sldId id="443"/>
            <p14:sldId id="458"/>
            <p14:sldId id="459"/>
            <p14:sldId id="460"/>
            <p14:sldId id="461"/>
            <p14:sldId id="462"/>
            <p14:sldId id="463"/>
            <p14:sldId id="464"/>
            <p14:sldId id="466"/>
            <p14:sldId id="467"/>
            <p14:sldId id="470"/>
            <p14:sldId id="468"/>
            <p14:sldId id="469"/>
            <p14:sldId id="473"/>
            <p14:sldId id="472"/>
          </p14:sldIdLst>
        </p14:section>
        <p14:section name="屋面防渗漏" id="{45512572-E693-48DC-AE54-A05E9AEF5576}">
          <p14:sldIdLst>
            <p14:sldId id="475"/>
            <p14:sldId id="474"/>
            <p14:sldId id="476"/>
            <p14:sldId id="477"/>
            <p14:sldId id="483"/>
            <p14:sldId id="481"/>
            <p14:sldId id="480"/>
            <p14:sldId id="479"/>
            <p14:sldId id="482"/>
            <p14:sldId id="484"/>
            <p14:sldId id="487"/>
            <p14:sldId id="510"/>
            <p14:sldId id="506"/>
            <p14:sldId id="486"/>
            <p14:sldId id="485"/>
            <p14:sldId id="495"/>
            <p14:sldId id="489"/>
            <p14:sldId id="490"/>
            <p14:sldId id="492"/>
            <p14:sldId id="493"/>
            <p14:sldId id="494"/>
            <p14:sldId id="497"/>
            <p14:sldId id="478"/>
            <p14:sldId id="500"/>
            <p14:sldId id="501"/>
            <p14:sldId id="502"/>
            <p14:sldId id="503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251D"/>
    <a:srgbClr val="4D4948"/>
    <a:srgbClr val="C00000"/>
    <a:srgbClr val="FF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974" y="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2" Type="http://schemas.openxmlformats.org/officeDocument/2006/relationships/tableStyles" Target="tableStyles.xml"/><Relationship Id="rId151" Type="http://schemas.openxmlformats.org/officeDocument/2006/relationships/viewProps" Target="viewProps.xml"/><Relationship Id="rId150" Type="http://schemas.openxmlformats.org/officeDocument/2006/relationships/presProps" Target="presProps.xml"/><Relationship Id="rId15" Type="http://schemas.openxmlformats.org/officeDocument/2006/relationships/slide" Target="slides/slide11.xml"/><Relationship Id="rId149" Type="http://schemas.openxmlformats.org/officeDocument/2006/relationships/handoutMaster" Target="handoutMasters/handoutMaster1.xml"/><Relationship Id="rId148" Type="http://schemas.openxmlformats.org/officeDocument/2006/relationships/slide" Target="slides/slide144.xml"/><Relationship Id="rId147" Type="http://schemas.openxmlformats.org/officeDocument/2006/relationships/slide" Target="slides/slide143.xml"/><Relationship Id="rId146" Type="http://schemas.openxmlformats.org/officeDocument/2006/relationships/slide" Target="slides/slide142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24934-2020-48FE-9CCD-543D81F58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CB67D-F3A6-4D00-8113-385C801020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7D20A-BBFB-42B0-AB2F-691C2D1059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00C3C-D9AA-4615-BDE7-FD3CE57E50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00C3C-D9AA-4615-BDE7-FD3CE57E5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1" Type="http://schemas.openxmlformats.org/officeDocument/2006/relationships/vmlDrawing" Target="../drawings/vmlDrawing1.vml"/><Relationship Id="rId20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oleObject" Target="../embeddings/oleObject2.bin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image" Target="../media/image1.jpeg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7C53F-22EA-4FFD-8E79-5595D017FD8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DB507-CAC9-4F9E-8C65-380D0A88DF68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349876"/>
            <a:ext cx="3581400" cy="0"/>
          </a:xfrm>
          <a:prstGeom prst="line">
            <a:avLst/>
          </a:prstGeom>
          <a:ln w="381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rot="16200000" flipH="1">
            <a:off x="3532257" y="3325761"/>
            <a:ext cx="4896464" cy="147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642700" y="1413620"/>
            <a:ext cx="5015900" cy="3839029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/>
          <a:p>
            <a:pPr lv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238589" y="5998708"/>
            <a:ext cx="1572412" cy="5402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00414" y="685800"/>
            <a:ext cx="4800000" cy="246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31" tIns="45714" rIns="91431" bIns="45714"/>
          <a:lstStyle/>
          <a:p>
            <a:pPr lvl="0"/>
            <a:endParaRPr lang="zh-CN" altLang="en-US" noProof="0" dirty="0"/>
          </a:p>
        </p:txBody>
      </p:sp>
      <p:sp>
        <p:nvSpPr>
          <p:cNvPr id="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288415" y="685800"/>
            <a:ext cx="4800000" cy="246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31" tIns="45714" rIns="91431" bIns="45714"/>
          <a:lstStyle/>
          <a:p>
            <a:pPr lvl="0"/>
            <a:endParaRPr lang="zh-CN" altLang="en-US" noProof="0" dirty="0"/>
          </a:p>
        </p:txBody>
      </p:sp>
      <p:sp>
        <p:nvSpPr>
          <p:cNvPr id="7" name="图片占位符 4"/>
          <p:cNvSpPr>
            <a:spLocks noGrp="1"/>
          </p:cNvSpPr>
          <p:nvPr>
            <p:ph type="pic" sz="quarter" idx="12"/>
          </p:nvPr>
        </p:nvSpPr>
        <p:spPr>
          <a:xfrm>
            <a:off x="723911" y="3645023"/>
            <a:ext cx="4800000" cy="246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31" tIns="45714" rIns="91431" bIns="45714"/>
          <a:lstStyle/>
          <a:p>
            <a:pPr lvl="0"/>
            <a:endParaRPr lang="zh-CN" altLang="en-US" noProof="0" dirty="0"/>
          </a:p>
        </p:txBody>
      </p:sp>
      <p:sp>
        <p:nvSpPr>
          <p:cNvPr id="8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311914" y="3645023"/>
            <a:ext cx="4800000" cy="246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31" tIns="45714" rIns="91431" bIns="45714"/>
          <a:lstStyle/>
          <a:p>
            <a:pPr lvl="0"/>
            <a:endParaRPr lang="zh-CN" altLang="en-US" noProof="0"/>
          </a:p>
        </p:txBody>
      </p:sp>
      <p:sp>
        <p:nvSpPr>
          <p:cNvPr id="10" name="流程图: 可选过程 9"/>
          <p:cNvSpPr/>
          <p:nvPr userDrawn="1"/>
        </p:nvSpPr>
        <p:spPr bwMode="auto">
          <a:xfrm>
            <a:off x="4944473" y="808448"/>
            <a:ext cx="1079558" cy="595894"/>
          </a:xfrm>
          <a:prstGeom prst="flowChartAlternateProcess">
            <a:avLst/>
          </a:prstGeom>
          <a:noFill/>
          <a:ln w="9525">
            <a:noFill/>
            <a:miter lim="800000"/>
          </a:ln>
          <a:effectLst>
            <a:outerShdw dist="50800" sx="1000" sy="1000" algn="ctr" rotWithShape="0">
              <a:srgbClr val="000000"/>
            </a:outerShdw>
          </a:effectLst>
        </p:spPr>
        <p:txBody>
          <a:bodyPr wrap="square" lIns="91431" tIns="45714" rIns="91431" bIns="45714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900" u="sng" dirty="0">
              <a:solidFill>
                <a:srgbClr val="FF0000"/>
              </a:solidFill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图: 可选过程 9"/>
          <p:cNvSpPr/>
          <p:nvPr userDrawn="1"/>
        </p:nvSpPr>
        <p:spPr bwMode="auto">
          <a:xfrm>
            <a:off x="4944473" y="808448"/>
            <a:ext cx="1079558" cy="595894"/>
          </a:xfrm>
          <a:prstGeom prst="flowChartAlternateProcess">
            <a:avLst/>
          </a:prstGeom>
          <a:noFill/>
          <a:ln w="9525">
            <a:noFill/>
            <a:miter lim="800000"/>
          </a:ln>
          <a:effectLst>
            <a:outerShdw dist="50800" sx="1000" sy="1000" algn="ctr" rotWithShape="0">
              <a:srgbClr val="000000"/>
            </a:outerShdw>
          </a:effectLst>
        </p:spPr>
        <p:txBody>
          <a:bodyPr wrap="square" lIns="91431" tIns="45714" rIns="91431" bIns="45714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900" u="sng" dirty="0">
              <a:solidFill>
                <a:srgbClr val="FF0000"/>
              </a:solidFill>
              <a:latin typeface="Arial" panose="020B0604020202090204" pitchFamily="34" charset="0"/>
            </a:endParaRPr>
          </a:p>
        </p:txBody>
      </p:sp>
      <p:sp>
        <p:nvSpPr>
          <p:cNvPr id="9" name="图片占位符 4"/>
          <p:cNvSpPr>
            <a:spLocks noGrp="1"/>
          </p:cNvSpPr>
          <p:nvPr>
            <p:ph type="pic" sz="quarter" idx="14"/>
          </p:nvPr>
        </p:nvSpPr>
        <p:spPr>
          <a:xfrm>
            <a:off x="1238276" y="1574801"/>
            <a:ext cx="4320000" cy="288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624114" y="349876"/>
            <a:ext cx="3581400" cy="0"/>
          </a:xfrm>
          <a:prstGeom prst="line">
            <a:avLst/>
          </a:prstGeom>
          <a:ln w="381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4"/>
          <p:cNvSpPr>
            <a:spLocks noGrp="1"/>
          </p:cNvSpPr>
          <p:nvPr>
            <p:ph type="pic" sz="quarter" idx="15"/>
          </p:nvPr>
        </p:nvSpPr>
        <p:spPr>
          <a:xfrm>
            <a:off x="6402702" y="1574801"/>
            <a:ext cx="4320000" cy="288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cxnSp>
        <p:nvCxnSpPr>
          <p:cNvPr id="15" name="直接连接符 14"/>
          <p:cNvCxnSpPr/>
          <p:nvPr userDrawn="1"/>
        </p:nvCxnSpPr>
        <p:spPr>
          <a:xfrm rot="16200000" flipH="1">
            <a:off x="4360489" y="3065423"/>
            <a:ext cx="3240000" cy="147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1"/>
          <p:cNvSpPr>
            <a:spLocks noGrp="1"/>
          </p:cNvSpPr>
          <p:nvPr userDrawn="1"/>
        </p:nvSpPr>
        <p:spPr>
          <a:xfrm>
            <a:off x="624114" y="4762888"/>
            <a:ext cx="1712686" cy="375169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问题描述：</a:t>
            </a:r>
            <a:endParaRPr lang="en-US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8" name="文本占位符 31"/>
          <p:cNvSpPr>
            <a:spLocks noGrp="1"/>
          </p:cNvSpPr>
          <p:nvPr userDrawn="1"/>
        </p:nvSpPr>
        <p:spPr>
          <a:xfrm>
            <a:off x="5987863" y="4762888"/>
            <a:ext cx="1712686" cy="375169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问题描述：</a:t>
            </a:r>
            <a:endParaRPr lang="en-US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24114" y="349876"/>
            <a:ext cx="3581400" cy="0"/>
          </a:xfrm>
          <a:prstGeom prst="line">
            <a:avLst/>
          </a:prstGeom>
          <a:ln w="381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图片占位符 4"/>
          <p:cNvSpPr>
            <a:spLocks noGrp="1"/>
          </p:cNvSpPr>
          <p:nvPr>
            <p:ph type="pic" sz="quarter" idx="14"/>
          </p:nvPr>
        </p:nvSpPr>
        <p:spPr>
          <a:xfrm>
            <a:off x="1598276" y="965088"/>
            <a:ext cx="3960000" cy="252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cxnSp>
        <p:nvCxnSpPr>
          <p:cNvPr id="14" name="直接连接符 13"/>
          <p:cNvCxnSpPr/>
          <p:nvPr userDrawn="1"/>
        </p:nvCxnSpPr>
        <p:spPr>
          <a:xfrm rot="16200000" flipH="1">
            <a:off x="3280489" y="3589136"/>
            <a:ext cx="5400000" cy="147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图片占位符 4"/>
          <p:cNvSpPr>
            <a:spLocks noGrp="1"/>
          </p:cNvSpPr>
          <p:nvPr>
            <p:ph type="pic" sz="quarter" idx="16"/>
          </p:nvPr>
        </p:nvSpPr>
        <p:spPr>
          <a:xfrm>
            <a:off x="1598276" y="3734079"/>
            <a:ext cx="3960000" cy="252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6" name="图片占位符 4"/>
          <p:cNvSpPr>
            <a:spLocks noGrp="1"/>
          </p:cNvSpPr>
          <p:nvPr>
            <p:ph type="pic" sz="quarter" idx="17"/>
          </p:nvPr>
        </p:nvSpPr>
        <p:spPr>
          <a:xfrm>
            <a:off x="6402702" y="965088"/>
            <a:ext cx="3960000" cy="252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7" name="图片占位符 4"/>
          <p:cNvSpPr>
            <a:spLocks noGrp="1"/>
          </p:cNvSpPr>
          <p:nvPr>
            <p:ph type="pic" sz="quarter" idx="18"/>
          </p:nvPr>
        </p:nvSpPr>
        <p:spPr>
          <a:xfrm>
            <a:off x="6402702" y="3734079"/>
            <a:ext cx="3960000" cy="252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238589" y="5998708"/>
            <a:ext cx="1572412" cy="54020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114" y="349876"/>
            <a:ext cx="3581400" cy="0"/>
          </a:xfrm>
          <a:prstGeom prst="line">
            <a:avLst/>
          </a:prstGeom>
          <a:ln w="381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图片占位符 4"/>
          <p:cNvSpPr>
            <a:spLocks noGrp="1"/>
          </p:cNvSpPr>
          <p:nvPr>
            <p:ph type="pic" sz="quarter" idx="14"/>
          </p:nvPr>
        </p:nvSpPr>
        <p:spPr>
          <a:xfrm>
            <a:off x="1238276" y="1574801"/>
            <a:ext cx="4320000" cy="288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8" name="图片占位符 4"/>
          <p:cNvSpPr>
            <a:spLocks noGrp="1"/>
          </p:cNvSpPr>
          <p:nvPr>
            <p:ph type="pic" sz="quarter" idx="15"/>
          </p:nvPr>
        </p:nvSpPr>
        <p:spPr>
          <a:xfrm>
            <a:off x="6402702" y="1574801"/>
            <a:ext cx="4320000" cy="288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cxnSp>
        <p:nvCxnSpPr>
          <p:cNvPr id="9" name="直接连接符 8"/>
          <p:cNvCxnSpPr/>
          <p:nvPr userDrawn="1"/>
        </p:nvCxnSpPr>
        <p:spPr>
          <a:xfrm rot="16200000" flipH="1">
            <a:off x="4360489" y="3065423"/>
            <a:ext cx="3240000" cy="147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31"/>
          <p:cNvSpPr>
            <a:spLocks noGrp="1"/>
          </p:cNvSpPr>
          <p:nvPr userDrawn="1"/>
        </p:nvSpPr>
        <p:spPr>
          <a:xfrm>
            <a:off x="624114" y="4762888"/>
            <a:ext cx="1712686" cy="375169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优秀做法：</a:t>
            </a:r>
            <a:endParaRPr lang="en-US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1" name="文本占位符 31"/>
          <p:cNvSpPr>
            <a:spLocks noGrp="1"/>
          </p:cNvSpPr>
          <p:nvPr userDrawn="1"/>
        </p:nvSpPr>
        <p:spPr>
          <a:xfrm>
            <a:off x="5987863" y="4762888"/>
            <a:ext cx="1712686" cy="375169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优秀做法：</a:t>
            </a:r>
            <a:endParaRPr lang="en-US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24114" y="349876"/>
            <a:ext cx="3581400" cy="0"/>
          </a:xfrm>
          <a:prstGeom prst="line">
            <a:avLst/>
          </a:prstGeom>
          <a:ln w="381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>
          <a:xfrm>
            <a:off x="1238276" y="1574801"/>
            <a:ext cx="4320000" cy="288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6" name="图片占位符 4"/>
          <p:cNvSpPr>
            <a:spLocks noGrp="1"/>
          </p:cNvSpPr>
          <p:nvPr>
            <p:ph type="pic" sz="quarter" idx="15"/>
          </p:nvPr>
        </p:nvSpPr>
        <p:spPr>
          <a:xfrm>
            <a:off x="6402702" y="1574801"/>
            <a:ext cx="4320000" cy="288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cxnSp>
        <p:nvCxnSpPr>
          <p:cNvPr id="7" name="直接连接符 6"/>
          <p:cNvCxnSpPr/>
          <p:nvPr userDrawn="1"/>
        </p:nvCxnSpPr>
        <p:spPr>
          <a:xfrm rot="16200000" flipH="1">
            <a:off x="4360489" y="3065423"/>
            <a:ext cx="3240000" cy="147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31"/>
          <p:cNvSpPr>
            <a:spLocks noGrp="1"/>
          </p:cNvSpPr>
          <p:nvPr userDrawn="1"/>
        </p:nvSpPr>
        <p:spPr>
          <a:xfrm>
            <a:off x="624114" y="4762888"/>
            <a:ext cx="1712686" cy="375169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问题描述：</a:t>
            </a:r>
            <a:endParaRPr lang="en-US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24114" y="349876"/>
            <a:ext cx="3581400" cy="0"/>
          </a:xfrm>
          <a:prstGeom prst="line">
            <a:avLst/>
          </a:prstGeom>
          <a:ln w="381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图片占位符 4"/>
          <p:cNvSpPr>
            <a:spLocks noGrp="1"/>
          </p:cNvSpPr>
          <p:nvPr>
            <p:ph type="pic" sz="quarter" idx="14"/>
          </p:nvPr>
        </p:nvSpPr>
        <p:spPr>
          <a:xfrm>
            <a:off x="1238276" y="1574801"/>
            <a:ext cx="4320000" cy="288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3" name="图片占位符 4"/>
          <p:cNvSpPr>
            <a:spLocks noGrp="1"/>
          </p:cNvSpPr>
          <p:nvPr>
            <p:ph type="pic" sz="quarter" idx="15"/>
          </p:nvPr>
        </p:nvSpPr>
        <p:spPr>
          <a:xfrm>
            <a:off x="6402702" y="1574801"/>
            <a:ext cx="4320000" cy="2880000"/>
          </a:xfrm>
          <a:prstGeom prst="rect">
            <a:avLst/>
          </a:prstGeom>
          <a:ln>
            <a:noFill/>
          </a:ln>
        </p:spPr>
        <p:txBody>
          <a:bodyPr lIns="91431" tIns="45714" rIns="91431" bIns="45714"/>
          <a:lstStyle>
            <a:lvl1pPr>
              <a:defRPr>
                <a:ln>
                  <a:noFill/>
                </a:ln>
              </a:defRPr>
            </a:lvl1pPr>
          </a:lstStyle>
          <a:p>
            <a:pPr lvl="0"/>
            <a:endParaRPr lang="zh-CN" altLang="en-US" noProof="0" dirty="0"/>
          </a:p>
        </p:txBody>
      </p:sp>
      <p:cxnSp>
        <p:nvCxnSpPr>
          <p:cNvPr id="14" name="直接连接符 13"/>
          <p:cNvCxnSpPr/>
          <p:nvPr userDrawn="1"/>
        </p:nvCxnSpPr>
        <p:spPr>
          <a:xfrm rot="16200000" flipH="1">
            <a:off x="4360489" y="3065423"/>
            <a:ext cx="3240000" cy="147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31"/>
          <p:cNvSpPr>
            <a:spLocks noGrp="1"/>
          </p:cNvSpPr>
          <p:nvPr userDrawn="1"/>
        </p:nvSpPr>
        <p:spPr>
          <a:xfrm>
            <a:off x="624114" y="4762888"/>
            <a:ext cx="1712686" cy="375169"/>
          </a:xfrm>
          <a:prstGeom prst="rect">
            <a:avLst/>
          </a:prstGeom>
          <a:solidFill>
            <a:srgbClr val="DA251D"/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优秀做法：</a:t>
            </a:r>
            <a:endParaRPr lang="en-US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86356-EC15-4E48-9B88-AE8B702DBD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BB56B2-F850-4835-BB72-923FB3795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7C53F-22EA-4FFD-8E79-5595D017FD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DB507-CAC9-4F9E-8C65-380D0A88DF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7C53F-22EA-4FFD-8E79-5595D017FD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DB507-CAC9-4F9E-8C65-380D0A88DF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7C53F-22EA-4FFD-8E79-5595D017FD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DB507-CAC9-4F9E-8C65-380D0A88DF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7C53F-22EA-4FFD-8E79-5595D017FD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DB507-CAC9-4F9E-8C65-380D0A88DF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7C53F-22EA-4FFD-8E79-5595D017FD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DB507-CAC9-4F9E-8C65-380D0A88DF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7C53F-22EA-4FFD-8E79-5595D017FD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DB507-CAC9-4F9E-8C65-380D0A88DF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7C53F-22EA-4FFD-8E79-5595D017FD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DB507-CAC9-4F9E-8C65-380D0A88DF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/>
          <p:nvPr/>
        </p:nvGraphicFramePr>
        <p:xfrm>
          <a:off x="0" y="0"/>
          <a:ext cx="19473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AutoShape 118"/>
                      <p:cNvPicPr>
                        <a:picLocks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4734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 flipH="1">
            <a:off x="0" y="620717"/>
            <a:ext cx="12192000" cy="920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2664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en-US" altLang="zh-CN" sz="2400" b="0">
              <a:solidFill>
                <a:srgbClr val="095095"/>
              </a:solidFill>
              <a:latin typeface="Arial" panose="020B0604020202090204" pitchFamily="34" charset="0"/>
              <a:ea typeface="华文楷体" pitchFamily="2" charset="-122"/>
            </a:endParaRPr>
          </a:p>
        </p:txBody>
      </p:sp>
      <p:sp>
        <p:nvSpPr>
          <p:cNvPr id="6" name="Rectangle 22"/>
          <p:cNvSpPr/>
          <p:nvPr>
            <p:custDataLst>
              <p:tags r:id="rId4"/>
            </p:custDataLst>
          </p:nvPr>
        </p:nvSpPr>
        <p:spPr bwMode="auto">
          <a:xfrm>
            <a:off x="0" y="6321429"/>
            <a:ext cx="12192000" cy="536575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lnSpc>
                <a:spcPct val="90000"/>
              </a:lnSpc>
              <a:defRPr/>
            </a:pPr>
            <a:endParaRPr lang="en-US" sz="2400" b="0">
              <a:solidFill>
                <a:srgbClr val="C1C0BF"/>
              </a:solidFill>
              <a:latin typeface="Arial" panose="020B0604020202090204" pitchFamily="34" charset="0"/>
              <a:ea typeface="华文楷体"/>
            </a:endParaRPr>
          </a:p>
        </p:txBody>
      </p:sp>
      <p:grpSp>
        <p:nvGrpSpPr>
          <p:cNvPr id="2" name="Group 78"/>
          <p:cNvGrpSpPr/>
          <p:nvPr/>
        </p:nvGrpSpPr>
        <p:grpSpPr bwMode="auto">
          <a:xfrm>
            <a:off x="0" y="0"/>
            <a:ext cx="12192000" cy="6858000"/>
            <a:chOff x="0" y="0"/>
            <a:chExt cx="9906000" cy="6858000"/>
          </a:xfrm>
        </p:grpSpPr>
        <p:sp>
          <p:nvSpPr>
            <p:cNvPr id="8" name="Line 102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0" y="747713"/>
              <a:ext cx="9906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</a:ln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9" name="Line 95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530225" y="0"/>
              <a:ext cx="0" cy="68580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</a:ln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10" name="Line 99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9375775" y="0"/>
              <a:ext cx="0" cy="68580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</a:ln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11" name="Line 100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0" y="196850"/>
              <a:ext cx="9906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</a:ln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12" name="Line 101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0" y="452438"/>
              <a:ext cx="9906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</a:ln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13" name="Line 103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0" y="1720850"/>
              <a:ext cx="9906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</a:ln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pic>
        <p:nvPicPr>
          <p:cNvPr id="14" name="Picture 27" descr="内页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 cstate="email">
            <a:clrChange>
              <a:clrFrom>
                <a:srgbClr val="221F41"/>
              </a:clrFrom>
              <a:clrTo>
                <a:srgbClr val="221F4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8284" y="6400804"/>
            <a:ext cx="1754716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622618" y="6481764"/>
            <a:ext cx="157012" cy="153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>
            <a:lvl1pPr>
              <a:defRPr sz="900" b="0" smtClean="0"/>
            </a:lvl1pPr>
          </a:lstStyle>
          <a:p>
            <a:pPr>
              <a:defRPr/>
            </a:pPr>
            <a:fld id="{1DEACE12-1D7A-4510-BAC5-58E5E7703A5D}" type="slidenum">
              <a:rPr lang="en-US" sz="1000">
                <a:solidFill>
                  <a:srgbClr val="FFFFFF"/>
                </a:solidFill>
                <a:latin typeface="Arial" panose="020B0604020202090204"/>
                <a:ea typeface="华文楷体"/>
                <a:cs typeface="Arial" panose="020B0604020202090204" pitchFamily="34" charset="0"/>
              </a:rPr>
            </a:fld>
            <a:endParaRPr lang="en-US" sz="1000" dirty="0">
              <a:solidFill>
                <a:srgbClr val="FFFFFF"/>
              </a:solidFill>
              <a:latin typeface="Arial" panose="020B0604020202090204"/>
              <a:ea typeface="华文楷体"/>
              <a:cs typeface="Arial" panose="020B0604020202090204" pitchFamily="34" charset="0"/>
            </a:endParaRPr>
          </a:p>
        </p:txBody>
      </p:sp>
      <p:sp>
        <p:nvSpPr>
          <p:cNvPr id="16" name="Doc Code" descr="casecode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198783" y="6481767"/>
            <a:ext cx="4265083" cy="1539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>
            <a:lvl1pPr algn="r">
              <a:defRPr sz="900" b="0" smtClean="0"/>
            </a:lvl1pPr>
          </a:lstStyle>
          <a:p>
            <a:pPr>
              <a:defRPr/>
            </a:pPr>
            <a:r>
              <a:rPr lang="zh-CN" altLang="en-US" sz="1000" dirty="0">
                <a:solidFill>
                  <a:srgbClr val="FFFFFF"/>
                </a:solidFill>
                <a:latin typeface="Arial" panose="020B0604020202090204"/>
                <a:ea typeface="华文楷体"/>
                <a:cs typeface="Arial" panose="020B0604020202090204" pitchFamily="34" charset="0"/>
              </a:rPr>
              <a:t>部门 </a:t>
            </a:r>
            <a:r>
              <a:rPr lang="en-US" altLang="zh-CN" sz="1000" dirty="0">
                <a:solidFill>
                  <a:srgbClr val="FFFFFF"/>
                </a:solidFill>
                <a:latin typeface="Arial" panose="020B0604020202090204"/>
                <a:ea typeface="华文楷体"/>
                <a:cs typeface="Arial" panose="020B0604020202090204" pitchFamily="34" charset="0"/>
              </a:rPr>
              <a:t>– </a:t>
            </a:r>
            <a:r>
              <a:rPr lang="zh-CN" altLang="en-US" sz="1000" dirty="0">
                <a:solidFill>
                  <a:srgbClr val="FFFFFF"/>
                </a:solidFill>
                <a:latin typeface="Arial" panose="020B0604020202090204"/>
                <a:ea typeface="华文楷体"/>
                <a:cs typeface="Arial" panose="020B0604020202090204" pitchFamily="34" charset="0"/>
              </a:rPr>
              <a:t>文件名</a:t>
            </a:r>
            <a:endParaRPr lang="en-US" sz="1000" dirty="0">
              <a:solidFill>
                <a:srgbClr val="FFFFFF"/>
              </a:solidFill>
              <a:latin typeface="Arial" panose="020B0604020202090204"/>
              <a:ea typeface="华文楷体"/>
              <a:cs typeface="Arial" panose="020B0604020202090204" pitchFamily="34" charset="0"/>
            </a:endParaRPr>
          </a:p>
        </p:txBody>
      </p:sp>
      <p:sp>
        <p:nvSpPr>
          <p:cNvPr id="17" name="Slide Number Line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11540067" y="6497642"/>
            <a:ext cx="0" cy="123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18" name="Rectangle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300" b="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aphicFrame>
        <p:nvGraphicFramePr>
          <p:cNvPr id="19" name="Rectangle 2" hidden="1"/>
          <p:cNvGraphicFramePr/>
          <p:nvPr/>
        </p:nvGraphicFramePr>
        <p:xfrm>
          <a:off x="0" y="0"/>
          <a:ext cx="19473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" r:id="rId16" imgW="0" imgH="0" progId="">
                  <p:embed/>
                </p:oleObj>
              </mc:Choice>
              <mc:Fallback>
                <p:oleObj name="" r:id="rId16" imgW="0" imgH="0" progId="">
                  <p:embed/>
                  <p:pic>
                    <p:nvPicPr>
                      <p:cNvPr id="0" name="AutoShape 119"/>
                      <p:cNvPicPr>
                        <a:picLocks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4734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Line 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9476317" y="574675"/>
            <a:ext cx="0" cy="44958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 sz="1300">
              <a:solidFill>
                <a:srgbClr val="000000"/>
              </a:solidFill>
              <a:latin typeface="Arial" panose="020B0604020202090204" pitchFamily="34" charset="0"/>
              <a:ea typeface="华文楷体"/>
              <a:cs typeface="Arial" panose="020B0604020202090204" pitchFamily="34" charset="0"/>
            </a:endParaRPr>
          </a:p>
        </p:txBody>
      </p:sp>
      <p:grpSp>
        <p:nvGrpSpPr>
          <p:cNvPr id="3" name="Group 8"/>
          <p:cNvGrpSpPr/>
          <p:nvPr>
            <p:custDataLst>
              <p:tags r:id="rId18"/>
            </p:custDataLst>
          </p:nvPr>
        </p:nvGrpSpPr>
        <p:grpSpPr bwMode="auto">
          <a:xfrm>
            <a:off x="9696453" y="2500313"/>
            <a:ext cx="1646766" cy="2189162"/>
            <a:chOff x="4704" y="1885"/>
            <a:chExt cx="843" cy="1379"/>
          </a:xfrm>
        </p:grpSpPr>
        <p:sp>
          <p:nvSpPr>
            <p:cNvPr id="23" name="Oval 42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24" name="Oval 43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25" name="Oval 44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26" name="Oval 45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27" name="Oval 46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28" name="Oval 47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29" name="Oval 48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0" name="Oval 49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1" name="Oval 50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2" name="Oval 51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3" name="Oval 52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4" name="Oval 53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5" name="Oval 54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6" name="Oval 55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7" name="Oval 56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8" name="Oval 57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39" name="Oval 58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0" name="Oval 59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1" name="Oval 60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2" name="Oval 61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3" name="Oval 62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4" name="Oval 63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5" name="Oval 64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6" name="Oval 65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7" name="Oval 66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8" name="Oval 67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49" name="Oval 68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50" name="Oval 69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51" name="Oval 70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53" name="Oval 71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55" name="Oval 72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en-US" altLang="zh-CN" sz="1300">
                <a:solidFill>
                  <a:srgbClr val="000000"/>
                </a:solidFill>
                <a:latin typeface="Arial" panose="020B0604020202090204" pitchFamily="34" charset="0"/>
                <a:ea typeface="华文楷体" pitchFamily="2" charset="-122"/>
                <a:cs typeface="Arial" panose="020B0604020202090204" pitchFamily="34" charset="0"/>
              </a:endParaRPr>
            </a:p>
          </p:txBody>
        </p:sp>
      </p:grpSp>
      <p:sp>
        <p:nvSpPr>
          <p:cNvPr id="56" name="Line 4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848786" y="2327275"/>
            <a:ext cx="10128249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 sz="1300">
              <a:solidFill>
                <a:srgbClr val="000000"/>
              </a:solidFill>
              <a:latin typeface="Arial" panose="020B0604020202090204" pitchFamily="34" charset="0"/>
              <a:ea typeface="华文楷体"/>
              <a:cs typeface="Arial" panose="020B0604020202090204" pitchFamily="34" charset="0"/>
            </a:endParaRP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/>
          </p:nvPr>
        </p:nvSpPr>
        <p:spPr>
          <a:xfrm>
            <a:off x="871958" y="1583372"/>
            <a:ext cx="8408391" cy="424732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algn="r">
              <a:defRPr kumimoji="0" lang="en-US" altLang="de-DE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2" name="Text Placeholder 47"/>
          <p:cNvSpPr>
            <a:spLocks noGrp="1"/>
          </p:cNvSpPr>
          <p:nvPr>
            <p:ph type="body" sz="quarter" idx="10"/>
          </p:nvPr>
        </p:nvSpPr>
        <p:spPr>
          <a:xfrm>
            <a:off x="871958" y="2602035"/>
            <a:ext cx="8408391" cy="257635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 userDrawn="1"/>
        </p:nvPicPr>
        <p:blipFill>
          <a:blip r:embed="rId20" cstate="email"/>
          <a:stretch>
            <a:fillRect/>
          </a:stretch>
        </p:blipFill>
        <p:spPr>
          <a:xfrm>
            <a:off x="10238589" y="5998708"/>
            <a:ext cx="1572412" cy="5402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2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-832513" y="214999"/>
            <a:ext cx="562923" cy="562923"/>
          </a:xfrm>
          <a:prstGeom prst="ellipse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-832513" y="977639"/>
            <a:ext cx="562923" cy="562923"/>
          </a:xfrm>
          <a:prstGeom prst="ellipse">
            <a:avLst/>
          </a:prstGeom>
          <a:solidFill>
            <a:srgbClr val="4D4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n>
                <a:noFill/>
              </a:ln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-832514" y="1733597"/>
            <a:ext cx="562923" cy="56292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n>
                <a:noFill/>
              </a:ln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7" cstate="email"/>
          <a:stretch>
            <a:fillRect/>
          </a:stretch>
        </p:blipFill>
        <p:spPr>
          <a:xfrm>
            <a:off x="10238588" y="5998708"/>
            <a:ext cx="1572412" cy="540204"/>
          </a:xfrm>
          <a:prstGeom prst="rect">
            <a:avLst/>
          </a:prstGeom>
        </p:spPr>
      </p:pic>
      <p:sp>
        <p:nvSpPr>
          <p:cNvPr id="11" name="TextBox 15"/>
          <p:cNvSpPr txBox="1">
            <a:spLocks noChangeArrowheads="1"/>
          </p:cNvSpPr>
          <p:nvPr userDrawn="1"/>
        </p:nvSpPr>
        <p:spPr bwMode="auto">
          <a:xfrm>
            <a:off x="204716" y="6507433"/>
            <a:ext cx="1735138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dirty="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</a:t>
            </a:r>
            <a:fld id="{CBA0C19A-5D5F-49E0-BC8A-98011D5D95C1}" type="slidenum">
              <a:rPr lang="zh-CN" altLang="en-US" sz="1600" smtClean="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600" dirty="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页</a:t>
            </a:r>
            <a:r>
              <a:rPr lang="en-US" altLang="zh-CN" sz="1600" dirty="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600" dirty="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共</a:t>
            </a:r>
            <a:r>
              <a:rPr lang="en-US" altLang="zh-CN" sz="1600" dirty="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144</a:t>
            </a:r>
            <a:r>
              <a:rPr lang="zh-CN" altLang="en-US" sz="1600" dirty="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页 </a:t>
            </a:r>
            <a:endParaRPr lang="zh-CN" altLang="en-US" sz="1600" dirty="0">
              <a:solidFill>
                <a:srgbClr val="7F7F7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67.jpeg"/><Relationship Id="rId1" Type="http://schemas.openxmlformats.org/officeDocument/2006/relationships/image" Target="../media/image166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69.jpeg"/><Relationship Id="rId1" Type="http://schemas.openxmlformats.org/officeDocument/2006/relationships/image" Target="../media/image168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1.jpeg"/><Relationship Id="rId1" Type="http://schemas.openxmlformats.org/officeDocument/2006/relationships/image" Target="../media/image170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74.jpeg"/><Relationship Id="rId1" Type="http://schemas.openxmlformats.org/officeDocument/2006/relationships/image" Target="../media/image173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76.jpeg"/><Relationship Id="rId1" Type="http://schemas.openxmlformats.org/officeDocument/2006/relationships/image" Target="../media/image175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8.jpeg"/><Relationship Id="rId1" Type="http://schemas.openxmlformats.org/officeDocument/2006/relationships/image" Target="../media/image177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0.jpeg"/><Relationship Id="rId1" Type="http://schemas.openxmlformats.org/officeDocument/2006/relationships/image" Target="../media/image179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3.jpeg"/><Relationship Id="rId1" Type="http://schemas.openxmlformats.org/officeDocument/2006/relationships/image" Target="../media/image18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5.jpeg"/><Relationship Id="rId1" Type="http://schemas.openxmlformats.org/officeDocument/2006/relationships/image" Target="../media/image184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7.jpeg"/><Relationship Id="rId1" Type="http://schemas.openxmlformats.org/officeDocument/2006/relationships/image" Target="../media/image186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9.jpeg"/><Relationship Id="rId1" Type="http://schemas.openxmlformats.org/officeDocument/2006/relationships/image" Target="../media/image188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1.jpeg"/><Relationship Id="rId1" Type="http://schemas.openxmlformats.org/officeDocument/2006/relationships/image" Target="../media/image190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3.jpeg"/><Relationship Id="rId1" Type="http://schemas.openxmlformats.org/officeDocument/2006/relationships/image" Target="../media/image192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5.jpeg"/><Relationship Id="rId1" Type="http://schemas.openxmlformats.org/officeDocument/2006/relationships/image" Target="../media/image194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7.jpeg"/><Relationship Id="rId1" Type="http://schemas.openxmlformats.org/officeDocument/2006/relationships/image" Target="../media/image196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8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00.jpeg"/><Relationship Id="rId1" Type="http://schemas.openxmlformats.org/officeDocument/2006/relationships/image" Target="../media/image19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02.jpeg"/><Relationship Id="rId1" Type="http://schemas.openxmlformats.org/officeDocument/2006/relationships/image" Target="../media/image201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04.jpeg"/><Relationship Id="rId1" Type="http://schemas.openxmlformats.org/officeDocument/2006/relationships/image" Target="../media/image203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06.jpeg"/><Relationship Id="rId1" Type="http://schemas.openxmlformats.org/officeDocument/2006/relationships/image" Target="../media/image205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08.jpeg"/><Relationship Id="rId1" Type="http://schemas.openxmlformats.org/officeDocument/2006/relationships/image" Target="../media/image207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9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1.jpeg"/><Relationship Id="rId1" Type="http://schemas.openxmlformats.org/officeDocument/2006/relationships/image" Target="../media/image210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3.jpeg"/><Relationship Id="rId1" Type="http://schemas.openxmlformats.org/officeDocument/2006/relationships/image" Target="../media/image212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15.png"/><Relationship Id="rId2" Type="http://schemas.openxmlformats.org/officeDocument/2006/relationships/hyperlink" Target="&#26045;&#24037;&#35270;&#39057;/&#38468;&#21152;&#23618;&#35009;&#21098;&#20570;&#27861;&#21442;&#32771;.wmv" TargetMode="External"/><Relationship Id="rId1" Type="http://schemas.openxmlformats.org/officeDocument/2006/relationships/image" Target="../media/image214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17.emf"/><Relationship Id="rId1" Type="http://schemas.openxmlformats.org/officeDocument/2006/relationships/image" Target="../media/image216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19.jpeg"/><Relationship Id="rId1" Type="http://schemas.openxmlformats.org/officeDocument/2006/relationships/image" Target="../media/image2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0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2.jpeg"/><Relationship Id="rId1" Type="http://schemas.openxmlformats.org/officeDocument/2006/relationships/image" Target="../media/image221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24.jpeg"/><Relationship Id="rId1" Type="http://schemas.openxmlformats.org/officeDocument/2006/relationships/image" Target="../media/image22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6.jpeg"/><Relationship Id="rId1" Type="http://schemas.openxmlformats.org/officeDocument/2006/relationships/image" Target="../media/image225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28.jpeg"/><Relationship Id="rId1" Type="http://schemas.openxmlformats.org/officeDocument/2006/relationships/image" Target="../media/image22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9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31.jpeg"/><Relationship Id="rId1" Type="http://schemas.openxmlformats.org/officeDocument/2006/relationships/image" Target="../media/image230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33.jpeg"/><Relationship Id="rId1" Type="http://schemas.openxmlformats.org/officeDocument/2006/relationships/image" Target="../media/image232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4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36.jpeg"/><Relationship Id="rId1" Type="http://schemas.openxmlformats.org/officeDocument/2006/relationships/image" Target="../media/image2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38.jpeg"/><Relationship Id="rId1" Type="http://schemas.openxmlformats.org/officeDocument/2006/relationships/image" Target="../media/image237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40.jpeg"/><Relationship Id="rId1" Type="http://schemas.openxmlformats.org/officeDocument/2006/relationships/image" Target="../media/image239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42.jpeg"/><Relationship Id="rId1" Type="http://schemas.openxmlformats.org/officeDocument/2006/relationships/image" Target="../media/image24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44.jpeg"/><Relationship Id="rId1" Type="http://schemas.openxmlformats.org/officeDocument/2006/relationships/image" Target="../media/image243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slide" Target="slide117.xml"/><Relationship Id="rId4" Type="http://schemas.openxmlformats.org/officeDocument/2006/relationships/slide" Target="slide3.xml"/><Relationship Id="rId3" Type="http://schemas.openxmlformats.org/officeDocument/2006/relationships/slide" Target="slide59.xml"/><Relationship Id="rId2" Type="http://schemas.openxmlformats.org/officeDocument/2006/relationships/slide" Target="slide90.xml"/><Relationship Id="rId1" Type="http://schemas.openxmlformats.org/officeDocument/2006/relationships/slide" Target="slide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7.jpeg"/><Relationship Id="rId1" Type="http://schemas.openxmlformats.org/officeDocument/2006/relationships/image" Target="../media/image8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9.jpeg"/><Relationship Id="rId1" Type="http://schemas.openxmlformats.org/officeDocument/2006/relationships/image" Target="../media/image8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3.jpeg"/><Relationship Id="rId1" Type="http://schemas.openxmlformats.org/officeDocument/2006/relationships/image" Target="../media/image9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5.jpeg"/><Relationship Id="rId1" Type="http://schemas.openxmlformats.org/officeDocument/2006/relationships/image" Target="../media/image9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7.jpeg"/><Relationship Id="rId1" Type="http://schemas.openxmlformats.org/officeDocument/2006/relationships/image" Target="../media/image9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9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1.jpeg"/><Relationship Id="rId1" Type="http://schemas.openxmlformats.org/officeDocument/2006/relationships/image" Target="../media/image10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3.png"/><Relationship Id="rId1" Type="http://schemas.openxmlformats.org/officeDocument/2006/relationships/image" Target="../media/image10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5.jpeg"/><Relationship Id="rId1" Type="http://schemas.openxmlformats.org/officeDocument/2006/relationships/image" Target="../media/image10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7.jpeg"/><Relationship Id="rId1" Type="http://schemas.openxmlformats.org/officeDocument/2006/relationships/image" Target="../media/image106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0.jpeg"/><Relationship Id="rId1" Type="http://schemas.openxmlformats.org/officeDocument/2006/relationships/image" Target="../media/image109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7.jpeg"/><Relationship Id="rId1" Type="http://schemas.openxmlformats.org/officeDocument/2006/relationships/image" Target="../media/image11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9.jpeg"/><Relationship Id="rId1" Type="http://schemas.openxmlformats.org/officeDocument/2006/relationships/image" Target="../media/image118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2.jpeg"/><Relationship Id="rId1" Type="http://schemas.openxmlformats.org/officeDocument/2006/relationships/image" Target="../media/image121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3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6.jpeg"/><Relationship Id="rId1" Type="http://schemas.openxmlformats.org/officeDocument/2006/relationships/image" Target="../media/image12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8.jpeg"/><Relationship Id="rId1" Type="http://schemas.openxmlformats.org/officeDocument/2006/relationships/image" Target="../media/image12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0.jpeg"/><Relationship Id="rId1" Type="http://schemas.openxmlformats.org/officeDocument/2006/relationships/image" Target="../media/image1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2.jpeg"/><Relationship Id="rId1" Type="http://schemas.openxmlformats.org/officeDocument/2006/relationships/image" Target="../media/image13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4.jpeg"/><Relationship Id="rId1" Type="http://schemas.openxmlformats.org/officeDocument/2006/relationships/image" Target="../media/image13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6.jpeg"/><Relationship Id="rId1" Type="http://schemas.openxmlformats.org/officeDocument/2006/relationships/image" Target="../media/image13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8.jpeg"/><Relationship Id="rId1" Type="http://schemas.openxmlformats.org/officeDocument/2006/relationships/image" Target="../media/image13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40.jpeg"/><Relationship Id="rId1" Type="http://schemas.openxmlformats.org/officeDocument/2006/relationships/image" Target="../media/image13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42.jpeg"/><Relationship Id="rId1" Type="http://schemas.openxmlformats.org/officeDocument/2006/relationships/image" Target="../media/image14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4.jpeg"/><Relationship Id="rId1" Type="http://schemas.openxmlformats.org/officeDocument/2006/relationships/image" Target="../media/image14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6.jpeg"/><Relationship Id="rId1" Type="http://schemas.openxmlformats.org/officeDocument/2006/relationships/image" Target="../media/image145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8.jpeg"/><Relationship Id="rId1" Type="http://schemas.openxmlformats.org/officeDocument/2006/relationships/image" Target="../media/image14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0.jpeg"/><Relationship Id="rId1" Type="http://schemas.openxmlformats.org/officeDocument/2006/relationships/image" Target="../media/image1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3.jpeg"/><Relationship Id="rId1" Type="http://schemas.openxmlformats.org/officeDocument/2006/relationships/image" Target="../media/image15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5.jpeg"/><Relationship Id="rId1" Type="http://schemas.openxmlformats.org/officeDocument/2006/relationships/image" Target="../media/image154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57.jpeg"/><Relationship Id="rId1" Type="http://schemas.openxmlformats.org/officeDocument/2006/relationships/image" Target="../media/image156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58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61.jpeg"/><Relationship Id="rId1" Type="http://schemas.openxmlformats.org/officeDocument/2006/relationships/image" Target="../media/image160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63.jpeg"/><Relationship Id="rId1" Type="http://schemas.openxmlformats.org/officeDocument/2006/relationships/image" Target="../media/image162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65.jpeg"/><Relationship Id="rId1" Type="http://schemas.openxmlformats.org/officeDocument/2006/relationships/image" Target="../media/image16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6162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5624" y="4885121"/>
            <a:ext cx="11140751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000" b="1" spc="4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防渗漏常见问题及优秀做法</a:t>
            </a:r>
            <a:endParaRPr lang="en-US" altLang="zh-CN" sz="5000" b="1" spc="400" dirty="0">
              <a:solidFill>
                <a:srgbClr val="DA25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000" b="1" spc="4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</a:t>
            </a:r>
            <a:endParaRPr lang="zh-CN" altLang="en-US" sz="5000" b="1" spc="400" dirty="0">
              <a:solidFill>
                <a:srgbClr val="DA25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865239" y="1186441"/>
            <a:ext cx="493087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、地下室外墙刚性防水套管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未按规范设刚性防水套管；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预埋质量差（如周边孔洞、蜂窝、露筋等）；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墙面套管与结构面平齐时防水材料未卷入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50mm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套管出地下室顶板高度应高于完成面少于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一、地下室防渗漏案例及优秀做法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窗台压顶使用砖做内撑，浇筑质量差。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外窗窗台坡度不足。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AM_0902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SAM_4450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窗台压顶进行结构找坡。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副框与墙体间缝隙的处理（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25mm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以内缝隙）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副框安装完成后，单独对其与四周结构间缝隙进行塞缝，收成“八”字口；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塞缝必须采用防水砂浆，严禁用发泡封堵；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必须将临时固定木楔去除，一次封堵严密，封堵完成下口内严禁有管线穿越；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塞缝时基层清理干净，塞缝完成后及时养护，防止塞缝开裂渗水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四、外门窗防渗漏案例及优秀做法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副框与墙体间塞缝不密实。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副框与墙体间塞缝开裂。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7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副框塞缝前缠绕铁丝未处理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2702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副框与结构间隙大于</a:t>
            </a:r>
            <a:r>
              <a:rPr lang="en-US" altLang="zh-CN" sz="2000" dirty="0"/>
              <a:t>25mm</a:t>
            </a:r>
            <a:r>
              <a:rPr lang="zh-CN" altLang="en-US" sz="2000" dirty="0"/>
              <a:t>采用砂浆封堵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>
          <a:xfrm flipV="1">
            <a:off x="1238276" y="1574801"/>
            <a:ext cx="4320000" cy="2880000"/>
          </a:xfrm>
        </p:spPr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>
          <a:xfrm flipV="1">
            <a:off x="6402702" y="1574801"/>
            <a:ext cx="4320000" cy="2880000"/>
          </a:xfrm>
        </p:spPr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使用细石混凝土塞缝质量差，防水施工质量差。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窗框与墙体间缝隙的处理（无副框）（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25mm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以内缝隙）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窗框下口及两侧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高范围内采用防水砂浆塞缝，收成“八”字口；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其余部分用聚氨酯发泡胶填充，发泡胶填充应均匀、密实。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发泡胶成型后不应切割。打胶前，框与墙体间伸缩缝外侧应用挡板盖住；打胶后，应及时拆下挡板，并在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1O ~15min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内将溢出泡沫向框内压平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四、外门窗防渗漏案例及优秀做法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238275" y="5312233"/>
            <a:ext cx="682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外窗塞缝先打发泡后做砂浆封堵。（易导致接茬处不密实）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7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刚性防水套管周边混凝土浇筑质量差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6402702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墙面套管与结构面平齐时防水材料未卷入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50mm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682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外窗砂浆塞缝不饱满。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682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外窗塞缝未一次封堵密实，窗下口部位留有施工缝。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1238275" y="5312233"/>
            <a:ext cx="682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外窗塞缝间隙过小，发泡无法施工。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682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外窗发泡不饱满。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6402701" y="5312233"/>
            <a:ext cx="460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发泡膨胀后未用手摁实，后期用刀切割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682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外窗塞缝前窗框缠绕保护膜未撕除。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外窗发泡施工完成后用手按压密实。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38275" y="5312233"/>
            <a:ext cx="682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外窗抹灰收口过大，遮住泄水口。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/>
          <p:cNvGrpSpPr/>
          <p:nvPr/>
        </p:nvGrpSpPr>
        <p:grpSpPr>
          <a:xfrm>
            <a:off x="0" y="2207414"/>
            <a:ext cx="12192000" cy="2471738"/>
            <a:chOff x="0" y="2188753"/>
            <a:chExt cx="12192000" cy="2471738"/>
          </a:xfrm>
        </p:grpSpPr>
        <p:sp>
          <p:nvSpPr>
            <p:cNvPr id="5" name="矩形 4"/>
            <p:cNvSpPr/>
            <p:nvPr/>
          </p:nvSpPr>
          <p:spPr>
            <a:xfrm>
              <a:off x="0" y="2188753"/>
              <a:ext cx="12192000" cy="247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26311" y="3248086"/>
              <a:ext cx="763695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spc="400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屋面</a:t>
              </a:r>
              <a:r>
                <a:rPr lang="zh-CN" altLang="en-US" sz="2800" b="1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防渗漏常见问题及优秀做法</a:t>
              </a:r>
              <a:endParaRPr lang="zh-CN" altLang="en-US" sz="3000" b="1" spc="4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48235" y="2833326"/>
              <a:ext cx="1150374" cy="1150374"/>
            </a:xfrm>
            <a:prstGeom prst="ellipse">
              <a:avLst/>
            </a:prstGeom>
            <a:solidFill>
              <a:srgbClr val="DA2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3986986" y="3844212"/>
            <a:ext cx="7797577" cy="13651"/>
          </a:xfrm>
          <a:prstGeom prst="line">
            <a:avLst/>
          </a:prstGeom>
          <a:ln w="254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865239" y="1288039"/>
            <a:ext cx="493087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防水基层施工质量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基层起砂、空鼓、开裂、露筋、狗洞等缺陷，基层未干燥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止水螺栓杆处理不合格，防水施工前基层质量缺陷未处理合格。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五、屋面防渗漏案例及优秀做法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防水施工前基层质量缺陷未处理合格。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7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刚性防水套管周边混凝土成型质量好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2702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墙面套管与结构面平齐时防水材料卷入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50mm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防水施工前止水螺杆处理不到位。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2" name="图片占位符 1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防水施工前结构缺陷未进行处理。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防水施工前</a:t>
            </a:r>
            <a:r>
              <a:rPr lang="en-US" altLang="zh-CN" sz="2000" dirty="0"/>
              <a:t>R</a:t>
            </a:r>
            <a:r>
              <a:rPr lang="zh-CN" altLang="en-US" sz="2000" dirty="0"/>
              <a:t>角处理较好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9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3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防水施工前基层处理到位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细部处理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卷材收头方式未满足规范或设计要求；上返高度未满足设计及规范要求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五、屋面防渗漏案例及优秀做法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2" name="图片占位符 1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防水卷材收头处理不符合要求。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防水卷材收头压条脱落、松动。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压条处理较好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>
            <a:hlinkClick r:id="rId2" action="ppaction://hlinkfile"/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 cstate="print"/>
          <a:srcRect t="3717" b="371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</p:pic>
      <p:sp>
        <p:nvSpPr>
          <p:cNvPr id="9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[图片资料]\【规范施工】\【卷材施工】\DSC00275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压条处理较好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4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 l="14629" r="1462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IMG_071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IMG_9006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38276" y="5312233"/>
            <a:ext cx="6141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屋面现浇女儿墙上留置防水卷材收头凹槽。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865239" y="1186441"/>
            <a:ext cx="49308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、变形缝、后浇带施工质量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凿毛、清理不干净，止水带固定不牢固、破损，防水层破坏；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止水钢板不连续交圈、焊接、露出宽度不符合施工规范要求，止水钢板固定牢固未满焊、焊渣未清理、分置不均匀；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一、地下室防渗漏案例及优秀做法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屋面混凝土反坎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女儿墙及风井等出屋面构筑物根部砼坎质量：高度、凿毛、植筋清理不合格、铁线穿过砼坎，砖块内撑。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五、屋面防渗漏案例及优秀做法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 descr="IMG_9777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反坎使用砖块做内撑。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IMG_4956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G_9002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7"/>
          <p:cNvSpPr txBox="1"/>
          <p:nvPr/>
        </p:nvSpPr>
        <p:spPr>
          <a:xfrm>
            <a:off x="1238275" y="5312233"/>
            <a:ext cx="6025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出屋面烟道砼反坎随屋面板一次浇筑成型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5.3.2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出屋面管道采用铁丝吊洞。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/>
          </p:cNvPicPr>
          <p:nvPr>
            <p:ph type="pic" sz="quarter" idx="14"/>
          </p:nvPr>
        </p:nvPicPr>
        <p:blipFill>
          <a:blip r:embed="rId1" cstate="print"/>
          <a:srcRect t="5501" b="550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Picture 4" descr="IMG_6317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7"/>
          <p:cNvSpPr txBox="1"/>
          <p:nvPr/>
        </p:nvSpPr>
        <p:spPr>
          <a:xfrm>
            <a:off x="1238276" y="5312233"/>
            <a:ext cx="8292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出屋面钢套管浇筑混凝土反坎，与女儿墙、风井相邻时一次性浇筑成型。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、天沟、雨水口周边坡度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坡向不正确、倒坡、积水；雨水口有篦子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雨落水口处防水封堵质量不合格。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五、屋面防渗漏案例及优秀做法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IMG4078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屋面排水沟找坡不到位，存在积水。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12" descr="DSCN2723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5.6.1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泛水高度内采用带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套管的穿墙螺杆。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、防水成品保护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防水施工后破损及破坏。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五、屋面防渗漏案例及优秀做法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5.7.1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材料直接堆放在防水上。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止水钢板未双面满焊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6402702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止水钢板转角部位不交圈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Box 7"/>
          <p:cNvSpPr txBox="1"/>
          <p:nvPr/>
        </p:nvSpPr>
        <p:spPr>
          <a:xfrm>
            <a:off x="1238276" y="5312233"/>
            <a:ext cx="687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屋面防水施工较好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5.7.2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6" y="5312233"/>
            <a:ext cx="687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屋面防水完成后进行闭水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5.7.2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6" y="5312233"/>
            <a:ext cx="687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屋面防水保护层分隔缝观感好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5.7.2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_148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 descr="SAM_1726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/>
          <p:cNvSpPr txBox="1"/>
          <p:nvPr/>
        </p:nvSpPr>
        <p:spPr>
          <a:xfrm>
            <a:off x="1238276" y="5312233"/>
            <a:ext cx="687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屋面分隔缝及排水沟增加一道卷材附加层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5.7.2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2"/>
          <p:cNvSpPr txBox="1">
            <a:spLocks noChangeArrowheads="1"/>
          </p:cNvSpPr>
          <p:nvPr/>
        </p:nvSpPr>
        <p:spPr bwMode="auto">
          <a:xfrm>
            <a:off x="205510" y="2283193"/>
            <a:ext cx="589048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6000" b="1" dirty="0">
                <a:solidFill>
                  <a:srgbClr val="DA1F28"/>
                </a:solidFill>
                <a:latin typeface="Arial" panose="020B0604020202090204"/>
                <a:ea typeface="微软雅黑"/>
                <a:cs typeface="+mn-ea"/>
                <a:sym typeface="+mn-lt"/>
              </a:rPr>
              <a:t>THANK</a:t>
            </a:r>
            <a:r>
              <a:rPr kumimoji="1" lang="zh-CN" altLang="en-US" sz="6000" b="1" dirty="0">
                <a:solidFill>
                  <a:srgbClr val="DA1F28"/>
                </a:solidFill>
                <a:latin typeface="Arial" panose="020B0604020202090204"/>
                <a:ea typeface="微软雅黑"/>
                <a:cs typeface="+mn-ea"/>
                <a:sym typeface="+mn-lt"/>
              </a:rPr>
              <a:t> </a:t>
            </a:r>
            <a:r>
              <a:rPr kumimoji="1" lang="en-US" altLang="zh-CN" sz="6000" b="1" dirty="0">
                <a:solidFill>
                  <a:srgbClr val="DA1F28"/>
                </a:solidFill>
                <a:latin typeface="Arial" panose="020B0604020202090204"/>
                <a:ea typeface="微软雅黑"/>
                <a:cs typeface="+mn-ea"/>
                <a:sym typeface="+mn-lt"/>
              </a:rPr>
              <a:t>YOU!</a:t>
            </a:r>
            <a:endParaRPr kumimoji="1" lang="en-US" altLang="zh-CN" sz="6000" b="1" dirty="0">
              <a:solidFill>
                <a:srgbClr val="DA1F28"/>
              </a:solidFill>
              <a:latin typeface="Arial" panose="020B0604020202090204"/>
              <a:ea typeface="微软雅黑"/>
              <a:cs typeface="+mn-ea"/>
              <a:sym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6000" b="1" dirty="0">
                <a:solidFill>
                  <a:srgbClr val="DA1F28"/>
                </a:solidFill>
                <a:latin typeface="Arial" panose="020B0604020202090204"/>
                <a:ea typeface="微软雅黑"/>
                <a:cs typeface="+mn-ea"/>
                <a:sym typeface="+mn-lt"/>
              </a:rPr>
              <a:t>感谢聆听！</a:t>
            </a:r>
            <a:endParaRPr kumimoji="1" lang="en-US" altLang="zh-CN" sz="6000" b="1" dirty="0">
              <a:solidFill>
                <a:srgbClr val="DA1F28"/>
              </a:solidFill>
              <a:latin typeface="Arial" panose="020B0604020202090204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0" y="517747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b="1" dirty="0">
                <a:solidFill>
                  <a:srgbClr val="595959"/>
                </a:solidFill>
                <a:latin typeface="Arial" panose="020B0604020202090204"/>
                <a:ea typeface="微软雅黑"/>
                <a:cs typeface="+mn-ea"/>
                <a:sym typeface="+mn-lt"/>
              </a:rPr>
              <a:t>瑞捷咨询，打造卓越的工程咨询平台，成为可信的项目管理伙伴！</a:t>
            </a:r>
            <a:endParaRPr kumimoji="1" lang="zh-CN" altLang="en-US" sz="2800" b="1" dirty="0">
              <a:solidFill>
                <a:srgbClr val="595959"/>
              </a:solidFill>
              <a:latin typeface="Arial" panose="020B0604020202090204"/>
              <a:ea typeface="微软雅黑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095997" y="1906980"/>
            <a:ext cx="2" cy="304404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6602046" y="2373745"/>
            <a:ext cx="5116812" cy="1757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后浇带内快易收口网成团，导致后浇带浇筑不密实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2702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止水钢板固定不牢靠，浇筑过程中掉角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后浇带留设未设置收口网，将松散混凝土剔除后整块钢板外露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02702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止水钢板搭接长度不足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10cm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3" name="图片占位符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转角部位止水钢板提前预制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济南中新国际城项目一标段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济南中新国际城项目一标段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/>
          <a:srcRect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/>
          <a:srcRect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43085" y="3426302"/>
            <a:ext cx="2119617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济南财富壹号西地块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3219720" y="3426302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济南中新国际城项目一标段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3219720" y="6234641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济南中新国际城项目一标段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8024146" y="625407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济南中新国际城项目一标段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止水钢板水平搭接采用对焊，上面加焊一块</a:t>
            </a:r>
            <a:r>
              <a:rPr lang="en-US" altLang="zh-CN" sz="2000" dirty="0"/>
              <a:t>20cm</a:t>
            </a:r>
            <a:r>
              <a:rPr lang="zh-CN" altLang="en-US" sz="2000" dirty="0"/>
              <a:t>钢板，四周满焊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济南财富壹号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A5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西地块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直接连接符 183"/>
          <p:cNvCxnSpPr/>
          <p:nvPr/>
        </p:nvCxnSpPr>
        <p:spPr>
          <a:xfrm>
            <a:off x="3923499" y="1122028"/>
            <a:ext cx="0" cy="461394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84"/>
          <p:cNvGrpSpPr/>
          <p:nvPr/>
        </p:nvGrpSpPr>
        <p:grpSpPr>
          <a:xfrm>
            <a:off x="5029705" y="2197502"/>
            <a:ext cx="6587275" cy="634180"/>
            <a:chOff x="6420776" y="1718071"/>
            <a:chExt cx="6587275" cy="634180"/>
          </a:xfrm>
        </p:grpSpPr>
        <p:sp>
          <p:nvSpPr>
            <p:cNvPr id="186" name="椭圆 185"/>
            <p:cNvSpPr/>
            <p:nvPr/>
          </p:nvSpPr>
          <p:spPr>
            <a:xfrm>
              <a:off x="6420776" y="1718071"/>
              <a:ext cx="634180" cy="634180"/>
            </a:xfrm>
            <a:prstGeom prst="ellipse">
              <a:avLst/>
            </a:prstGeom>
            <a:solidFill>
              <a:srgbClr val="DA2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7269479" y="1773551"/>
              <a:ext cx="57385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4D49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1" action="ppaction://hlinksldjump"/>
                </a:rPr>
                <a:t>卫生间防渗漏常见问题</a:t>
              </a:r>
              <a:endParaRPr lang="zh-CN" altLang="en-US" sz="2800" b="1" dirty="0">
                <a:solidFill>
                  <a:srgbClr val="4D494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2046223" y="2197502"/>
            <a:ext cx="800219" cy="2625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       录</a:t>
            </a:r>
            <a:endParaRPr lang="zh-CN" altLang="en-US" sz="4000" b="1" dirty="0">
              <a:solidFill>
                <a:srgbClr val="DA25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93"/>
          <p:cNvGrpSpPr/>
          <p:nvPr/>
        </p:nvGrpSpPr>
        <p:grpSpPr>
          <a:xfrm>
            <a:off x="5029705" y="3929422"/>
            <a:ext cx="6587275" cy="634180"/>
            <a:chOff x="6420776" y="4413669"/>
            <a:chExt cx="6587275" cy="634180"/>
          </a:xfrm>
        </p:grpSpPr>
        <p:sp>
          <p:nvSpPr>
            <p:cNvPr id="17" name="椭圆 16"/>
            <p:cNvSpPr/>
            <p:nvPr/>
          </p:nvSpPr>
          <p:spPr>
            <a:xfrm>
              <a:off x="6420776" y="4413669"/>
              <a:ext cx="634180" cy="634180"/>
            </a:xfrm>
            <a:prstGeom prst="ellipse">
              <a:avLst/>
            </a:prstGeom>
            <a:solidFill>
              <a:srgbClr val="DA2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69479" y="4469361"/>
              <a:ext cx="57385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4D49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 action="ppaction://hlinksldjump"/>
                </a:rPr>
                <a:t>外门窗防渗漏常见问题</a:t>
              </a:r>
              <a:endParaRPr lang="zh-CN" altLang="en-US" sz="2800" b="1" dirty="0">
                <a:solidFill>
                  <a:srgbClr val="4D494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5029705" y="3063462"/>
            <a:ext cx="634180" cy="634180"/>
          </a:xfrm>
          <a:prstGeom prst="ellipse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78408" y="3118942"/>
            <a:ext cx="573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D4948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外墙防渗漏常见问题</a:t>
            </a:r>
            <a:endParaRPr lang="zh-CN" altLang="en-US" sz="2800" b="1" dirty="0">
              <a:solidFill>
                <a:srgbClr val="4D49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29705" y="1271886"/>
            <a:ext cx="634180" cy="634180"/>
          </a:xfrm>
          <a:prstGeom prst="ellipse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hlinkClick r:id="rId4" action="ppaction://hlinksldjump"/>
          </p:cNvPr>
          <p:cNvSpPr txBox="1"/>
          <p:nvPr/>
        </p:nvSpPr>
        <p:spPr>
          <a:xfrm>
            <a:off x="5878408" y="1327366"/>
            <a:ext cx="573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D4948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地下室防渗漏常见问题</a:t>
            </a:r>
            <a:endParaRPr lang="zh-CN" altLang="en-US" sz="2800" b="1" dirty="0">
              <a:solidFill>
                <a:srgbClr val="4D49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029705" y="4748254"/>
            <a:ext cx="634180" cy="634180"/>
          </a:xfrm>
          <a:prstGeom prst="ellipse">
            <a:avLst/>
          </a:prstGeom>
          <a:solidFill>
            <a:srgbClr val="DA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8408" y="4803734"/>
            <a:ext cx="573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屋面防渗漏常见问题</a:t>
            </a:r>
            <a:endParaRPr lang="zh-CN" altLang="en-US" sz="2800" b="1" dirty="0">
              <a:solidFill>
                <a:srgbClr val="DA25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print"/>
          <a:srcRect t="24" b="24"/>
          <a:stretch>
            <a:fillRect/>
          </a:stretch>
        </p:blipFill>
        <p:spPr/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后浇带防护进行找坡处理，排除顶板积水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宁波府项目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宁波府项目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865239" y="1288039"/>
            <a:ext cx="49308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防水基层施工质量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防水基层起砂、开裂、基层不干燥，基层清理不干净、基层不平整，防水层空鼓、露筋、错台、蜂窝、孔洞、裂缝等基层质量缺陷未处理或处理不合格防水层已开展施工。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一、地下室防渗漏案例及优秀做法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3" name="图片占位符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涂刷冷底子油前基层未进行处理，基层起砂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02702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防水施工前基层不平整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0" name="Picture 8" descr="IMG_4334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sp>
        <p:nvSpPr>
          <p:cNvPr id="5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防水涂刷质量差，结构缺陷未处理到位，存在鼓泡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xuning\Desktop\用友泛华工地\IMG_091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防水基层处理差，导致卷材空鼓、脱落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聚氨酯采用喷涂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pic>
        <p:nvPicPr>
          <p:cNvPr id="6" name="Picture 9" descr="C:\Users\ruanhz\Pictures\单组份聚氨酯机喷[00_00_06][20140507-102648-2].BMP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Users\ruanhz\Pictures\单组份聚氨酯机喷[00_00_16][20140507-102351-2].BMP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聚氨酯采用喷涂，观感较好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合肥壹号院一标段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合肥壹号院一标段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0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防水施工前基层处理好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865239" y="1288039"/>
            <a:ext cx="493087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基坑回填质量及成品保护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地下外墙防水保护层铺贴未严密稳固，防水层缺失；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防水施工后防水层遭到破坏（防水层已被破坏；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材料堆放于或钢管立于无保护层的防水层上；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地下室外墙防水层回填土施工时无保护层；建筑垃圾与防水层接触）。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一、地下室防渗漏案例及优秀做法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地下外墙防水保护层铺贴未严密稳固、脱落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6402702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防水施工后防水层遭到破坏。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/>
          <p:cNvGrpSpPr/>
          <p:nvPr/>
        </p:nvGrpSpPr>
        <p:grpSpPr>
          <a:xfrm>
            <a:off x="0" y="2207414"/>
            <a:ext cx="12192000" cy="2471738"/>
            <a:chOff x="0" y="2188753"/>
            <a:chExt cx="12192000" cy="2471738"/>
          </a:xfrm>
        </p:grpSpPr>
        <p:sp>
          <p:nvSpPr>
            <p:cNvPr id="5" name="矩形 4"/>
            <p:cNvSpPr/>
            <p:nvPr/>
          </p:nvSpPr>
          <p:spPr>
            <a:xfrm>
              <a:off x="0" y="2188753"/>
              <a:ext cx="12192000" cy="247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26311" y="3248086"/>
              <a:ext cx="76369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4D49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3000" b="1" spc="400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地下室防渗漏常见问题及优秀做法</a:t>
              </a:r>
              <a:endParaRPr lang="zh-CN" altLang="en-US" sz="3000" b="1" spc="4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448235" y="2833326"/>
              <a:ext cx="1150374" cy="1150374"/>
            </a:xfrm>
            <a:prstGeom prst="ellipse">
              <a:avLst/>
            </a:prstGeom>
            <a:solidFill>
              <a:srgbClr val="DA2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3986986" y="3844212"/>
            <a:ext cx="7797577" cy="13651"/>
          </a:xfrm>
          <a:prstGeom prst="line">
            <a:avLst/>
          </a:prstGeom>
          <a:ln w="254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033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材料堆放于或钢管立于无保护层的防水层上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苯板粘贴牢固、美观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IMG_1836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/>
          <p:cNvSpPr txBox="1"/>
          <p:nvPr/>
        </p:nvSpPr>
        <p:spPr>
          <a:xfrm>
            <a:off x="1238275" y="5312233"/>
            <a:ext cx="781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地下室外侧墙防水层两道保护（内用苯板保护，外用砖砌筑保护）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 descr="IMG_7813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865239" y="1288039"/>
            <a:ext cx="493087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构筑物出地下室顶板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出地下室构筑物未一性成型；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砼上返高度不满足设计及规范；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未一次成型应增加止水钢板；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成型质量不足。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一、地下室防渗漏案例及优秀做法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0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构筑物未一次成型时止水钢板漏设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 t="6457" b="6457"/>
          <a:stretch>
            <a:fillRect/>
          </a:stretch>
        </p:blipFill>
        <p:spPr/>
      </p:pic>
      <p:sp>
        <p:nvSpPr>
          <p:cNvPr id="7" name="TextBox 7"/>
          <p:cNvSpPr txBox="1"/>
          <p:nvPr/>
        </p:nvSpPr>
        <p:spPr>
          <a:xfrm>
            <a:off x="1238275" y="5312233"/>
            <a:ext cx="781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出地下室顶板构筑物未一次浇筑设置止水钢板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济南中新国际城项目二标段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防水附加层处理较好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1" descr="C:\Documents and Settings\Owner\Application Data\Tencent\Users\39924890\QQ\WinTemp\RichOle\V2BIN7NOBI)U[171G1O0]CE.jpg"/>
          <p:cNvPicPr>
            <a:picLocks noGrp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Documents and Settings\Owner\Application Data\Tencent\Users\39924890\QQ\WinTemp\RichOle\}_A1CB}U]870HX5K_XCVFVP.jpg"/>
          <p:cNvPicPr>
            <a:picLocks noGrp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/>
          <p:cNvGrpSpPr/>
          <p:nvPr/>
        </p:nvGrpSpPr>
        <p:grpSpPr>
          <a:xfrm>
            <a:off x="0" y="2207414"/>
            <a:ext cx="12192000" cy="2471738"/>
            <a:chOff x="0" y="2188753"/>
            <a:chExt cx="12192000" cy="2471738"/>
          </a:xfrm>
        </p:grpSpPr>
        <p:sp>
          <p:nvSpPr>
            <p:cNvPr id="5" name="矩形 4"/>
            <p:cNvSpPr/>
            <p:nvPr/>
          </p:nvSpPr>
          <p:spPr>
            <a:xfrm>
              <a:off x="0" y="2188753"/>
              <a:ext cx="12192000" cy="247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26311" y="3248086"/>
              <a:ext cx="763695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spc="400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卫生间</a:t>
              </a:r>
              <a:r>
                <a:rPr lang="zh-CN" altLang="en-US" sz="2800" b="1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防渗漏常见问题及优秀做法</a:t>
              </a:r>
              <a:endParaRPr lang="zh-CN" altLang="en-US" sz="3000" b="1" spc="4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448235" y="2833326"/>
              <a:ext cx="1150374" cy="1150374"/>
            </a:xfrm>
            <a:prstGeom prst="ellipse">
              <a:avLst/>
            </a:prstGeom>
            <a:solidFill>
              <a:srgbClr val="DA2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3986986" y="3844212"/>
            <a:ext cx="7797577" cy="13651"/>
          </a:xfrm>
          <a:prstGeom prst="line">
            <a:avLst/>
          </a:prstGeom>
          <a:ln w="254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783959" y="2363638"/>
            <a:ext cx="49308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涂膜基层质量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防水基层起砂、空鼓、开裂、基层不干燥、基层平整、钢筋、孔洞等砼质量缺陷未处理防水层已施工。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二、卫生间防渗漏案例及优秀做法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3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防水施工前基层未处理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65239" y="1186441"/>
            <a:ext cx="493087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穿墙止水丝杆施工质量及后期处理措施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正负零以下迎水面外墙使用采用止水螺杆；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外漏部分螺栓杆及钢筋必须去除，去除深度≥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15mm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保证墙面防水基层平整洁净；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结构墙体蜂窝麻面及小孔洞采用聚合物砂浆修补平整；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砂浆封堵密实，避免产生开裂。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一、地下室防渗漏案例及优秀做法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Picture 5" descr="SAM_7923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防水施工前基层处理到位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875399" y="2459504"/>
            <a:ext cx="49308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r>
              <a:rPr lang="zh-CN" altLang="en-US" sz="20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穿楼板管道吊洞质量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未分层浇灌、砼浇筑不密实、铁线支模、基层清理不干净，管道根部清理不干净、使用砂浆浇筑。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二、卫生间防渗漏案例及优秀做法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卫生间吊洞质量差，存在夹渣的情况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4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卫生间采用铁丝吊洞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使用成品管撑进行封堵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CIMG562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 descr="IMG_4799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卫生间管道及地漏使用止水节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济南财富中心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B3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南地块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>
            <a:fillRect/>
          </a:stretch>
        </p:blipFill>
        <p:spPr/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优秀做法 (1)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吊洞质量好，分两次封堵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4" descr="IMG_2157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r>
              <a:rPr lang="zh-CN" altLang="en-US" sz="20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卫生间防水层质量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涂膜防水空鼓、分层、裂缝和脱皮等现象。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二、卫生间防渗漏案例及优秀做法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2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涂膜防水脱皮、开裂。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r>
              <a:rPr lang="zh-CN" altLang="en-US" sz="20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混凝土反坎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墙体、风道根部未翻坎凿毛；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高度不正确；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铁线、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套管支模，使用砖块做内撑；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混凝土返坎松动，浇筑完成后不密实。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二、卫生间防渗漏案例及优秀做法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IMG_570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7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止水螺杆环宽偏小，不符合要求</a:t>
            </a:r>
            <a:r>
              <a:rPr lang="zh-CN" altLang="zh-CN" sz="2000" b="1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6402702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地下室外墙未使用止水螺杆</a:t>
            </a:r>
            <a:r>
              <a:rPr lang="zh-CN" altLang="zh-CN" sz="2000" b="1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混凝土反坎凿毛不到位。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混凝土存在铁丝穿模。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混凝土反坎开裂。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混凝土反坎浇筑质量差。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5523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混凝土反坎一次性浇筑后，未达到强度暴力拆模或拆模时间过长导致反坎断裂、破损。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构造柱与反坎交接处留置竖向冷缝。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反坎凿毛 (1)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混凝土反坎凿毛到位。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DSC02427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G_5702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混凝土反坎与结构一次浇筑成型。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杭州涌清府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>
            <a:fillRect/>
          </a:stretch>
        </p:blipFill>
        <p:spPr/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30708_170635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238275" y="5312233"/>
            <a:ext cx="5523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卫生间反坎采用微型止水钢板，降低反坎漏水的可能性。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/>
          <p:cNvGrpSpPr/>
          <p:nvPr/>
        </p:nvGrpSpPr>
        <p:grpSpPr>
          <a:xfrm>
            <a:off x="0" y="2207414"/>
            <a:ext cx="12192000" cy="2471738"/>
            <a:chOff x="0" y="2188753"/>
            <a:chExt cx="12192000" cy="2471738"/>
          </a:xfrm>
        </p:grpSpPr>
        <p:sp>
          <p:nvSpPr>
            <p:cNvPr id="5" name="矩形 4"/>
            <p:cNvSpPr/>
            <p:nvPr/>
          </p:nvSpPr>
          <p:spPr>
            <a:xfrm>
              <a:off x="0" y="2188753"/>
              <a:ext cx="12192000" cy="247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26311" y="3248086"/>
              <a:ext cx="763695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spc="400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外墙</a:t>
              </a:r>
              <a:r>
                <a:rPr lang="zh-CN" altLang="en-US" sz="2800" b="1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防渗漏常见问题及优秀做法</a:t>
              </a:r>
              <a:endParaRPr lang="zh-CN" altLang="en-US" sz="3000" b="1" spc="4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48235" y="2833326"/>
              <a:ext cx="1150374" cy="1150374"/>
            </a:xfrm>
            <a:prstGeom prst="ellipse">
              <a:avLst/>
            </a:prstGeom>
            <a:solidFill>
              <a:srgbClr val="DA2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3986986" y="3844212"/>
            <a:ext cx="7797577" cy="13651"/>
          </a:xfrm>
          <a:prstGeom prst="line">
            <a:avLst/>
          </a:prstGeom>
          <a:ln w="254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10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止水螺杆封堵前未从根部切除，未做防锈处理</a:t>
            </a:r>
            <a:r>
              <a:rPr lang="zh-CN" altLang="zh-CN" sz="2000" b="1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6402702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止水螺杆未处理、漏堵。</a:t>
            </a:r>
            <a:endParaRPr lang="zh-CN" altLang="en-US" sz="2000" dirty="0"/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4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、外墙构造柱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外墙构造柱浇筑不密实（如狗洞、二次修补质量较差等）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三、外墙防渗漏案例及优秀做法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占位符 6"/>
          <p:cNvPicPr preferRelativeResize="0">
            <a:picLocks noGrp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构造柱端部浇筑不密实。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 preferRelativeResize="0">
            <a:picLocks noGrp="1"/>
          </p:cNvPicPr>
          <p:nvPr>
            <p:ph type="pic" sz="quarter" idx="15"/>
          </p:nvPr>
        </p:nvPicPr>
        <p:blipFill>
          <a:blip r:embed="rId2" cstate="print"/>
          <a:stretch>
            <a:fillRect/>
          </a:stretch>
        </p:blipFill>
        <p:spPr>
          <a:xfrm>
            <a:off x="6402701" y="1574801"/>
            <a:ext cx="4320000" cy="28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外墙构造柱浇筑设置投料斗。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构造柱马牙槎留斜角，便于浇筑密实。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外墙丁字墙构造柱支模。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外墙洞口封堵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工字钢预留洞、脚手眼等外墙孔洞封堵不密实（如狗洞、二次修补质量较差等）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三、外墙防渗漏案例及优秀做法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占位符 7"/>
          <p:cNvPicPr>
            <a:picLocks noGrp="1"/>
          </p:cNvPicPr>
          <p:nvPr>
            <p:ph type="pic" sz="quarter" idx="13"/>
          </p:nvPr>
        </p:nvPicPr>
        <p:blipFill>
          <a:blip r:embed="rId1" cstate="print"/>
          <a:srcRect l="835" r="835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工字钢孔洞未使用细石混凝土封堵。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连墙件部位采用砂浆封堵，产生开裂。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外墙过梁浇筑不密实。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外墙过梁与砌体间隙封堵不密实，存在缝隙。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止水螺杆封堵后开裂</a:t>
            </a:r>
            <a:r>
              <a:rPr lang="zh-CN" altLang="zh-CN" sz="2000" b="1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02702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地下室外墙防水施工前止水螺杆未处理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外挑雨棚、空调板、线条、敞开式阳台、露台处砼返坎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外挑构件根部砼坎高度未满足最小要求（满足翻边设置要求）；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反坎底部凿毛处理不合格；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砼反坎浇筑不密实，铁线、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套管支模，使用砖块做内撑。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三、外墙防渗漏案例及优秀做法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 descr="DSC03255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外挑线条根部未设置混凝土反坎。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外挑雨棚根部未设置混凝土反坎。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、外挑飘窗、空调板、线条、空调眼等完成面坡度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空调板、线条外挑构件向外坡度不满足设计及集团要求。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三、外墙防渗漏案例及优秀做法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 descr="DSC03167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空调眼未按要求内高外低设置。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3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外挑线条排水坡度不足，根部积水。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865239" y="1288039"/>
            <a:ext cx="49308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穿墙螺杆眼封堵质量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螺杆眼封堵不密实，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套管在封堵前未破碎处理。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三、外墙防渗漏案例及优秀做法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0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外墙螺杆洞封堵深度不足，未满足方案要求。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外墙螺杆洞封堵后开裂。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外墙螺杆洞封堵前墙面未清理干净。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3" name="图片占位符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4" name="TextBox 7"/>
          <p:cNvSpPr txBox="1"/>
          <p:nvPr/>
        </p:nvSpPr>
        <p:spPr>
          <a:xfrm>
            <a:off x="1238276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封堵完成后外侧使用掺有抗裂纤维的砂浆二次封堵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3438658" y="4609000"/>
            <a:ext cx="2119617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济南财富壹号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A5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西地块</a:t>
            </a:r>
            <a:r>
              <a:rPr lang="zh-CN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3085" y="4608999"/>
            <a:ext cx="2119617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杭州涌清府项目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外墙螺杆洞漏堵。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外墙螺杆洞封堵前墙面浮浆未清理。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外墙螺杆洞封堵前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进行破损处理。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25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外墙螺杆洞封堵质量好。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626976" y="423095"/>
            <a:ext cx="5829439" cy="525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济南财富中心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B3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北地块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济南财富中心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B3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北地块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601673" y="54646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外墙螺杆洞封堵质量好。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26976" y="423095"/>
            <a:ext cx="5829439" cy="525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济南财富中心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B3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南地块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济南财富中心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B3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北地块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1238275" y="5312233"/>
            <a:ext cx="603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外墙对拉螺杆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套管洞封堵完成后涂刷三遍防水层。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626976" y="423095"/>
            <a:ext cx="5829439" cy="525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 descr="IMG_1290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IMG_1848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3.7.1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外墙灰缝不密实。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3.7.1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外墙灰缝不密实。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外墙顶砌灰缝不密实。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外墙顶塞不密实。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AM_711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占位符 1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5" name="TextBox 7"/>
          <p:cNvSpPr txBox="1"/>
          <p:nvPr/>
        </p:nvSpPr>
        <p:spPr>
          <a:xfrm>
            <a:off x="1238276" y="5312233"/>
            <a:ext cx="4801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地下室外墙止水螺杆封堵涂刷三遍防水。</a:t>
            </a:r>
            <a:r>
              <a:rPr lang="zh-CN" altLang="zh-CN" sz="2000" dirty="0"/>
              <a:t>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2702" y="5312233"/>
            <a:ext cx="43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封堵完成后贴胶带纸对砂浆进行养护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3438658" y="4609000"/>
            <a:ext cx="2119617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济南中新国际城项目一标段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/>
          <p:cNvGrpSpPr/>
          <p:nvPr/>
        </p:nvGrpSpPr>
        <p:grpSpPr>
          <a:xfrm>
            <a:off x="0" y="2207414"/>
            <a:ext cx="12192000" cy="2471738"/>
            <a:chOff x="0" y="2188753"/>
            <a:chExt cx="12192000" cy="2471738"/>
          </a:xfrm>
        </p:grpSpPr>
        <p:sp>
          <p:nvSpPr>
            <p:cNvPr id="5" name="矩形 4"/>
            <p:cNvSpPr/>
            <p:nvPr/>
          </p:nvSpPr>
          <p:spPr>
            <a:xfrm>
              <a:off x="0" y="2188753"/>
              <a:ext cx="12192000" cy="247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26311" y="3248086"/>
              <a:ext cx="763695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spc="400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外门窗</a:t>
              </a:r>
              <a:r>
                <a:rPr lang="zh-CN" altLang="en-US" sz="2800" b="1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防渗漏常见问题及优秀做法</a:t>
              </a:r>
              <a:endParaRPr lang="zh-CN" altLang="en-US" sz="3000" b="1" spc="400" dirty="0">
                <a:solidFill>
                  <a:srgbClr val="DA25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48235" y="2833326"/>
              <a:ext cx="1150374" cy="1150374"/>
            </a:xfrm>
            <a:prstGeom prst="ellipse">
              <a:avLst/>
            </a:prstGeom>
            <a:solidFill>
              <a:srgbClr val="DA2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3986986" y="3844212"/>
            <a:ext cx="7797577" cy="13651"/>
          </a:xfrm>
          <a:prstGeom prst="line">
            <a:avLst/>
          </a:prstGeom>
          <a:ln w="25400">
            <a:solidFill>
              <a:srgbClr val="DA2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、滴水线、鹰嘴等窗楣做法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滴水孔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外墙窗楣未做滴水线或滴水槽，或滴水孔。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四、外门窗防渗漏案例及优秀做法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外窗窗楣存在倒坡的情况。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外窗滴水线未在窗边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2-3cm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处截断。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外窗滴水线设置较好</a:t>
            </a:r>
            <a:r>
              <a:rPr lang="zh-CN" altLang="zh-CN" sz="2000" dirty="0"/>
              <a:t>。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7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384147" y="4608999"/>
            <a:ext cx="2338556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6" descr="IMG_7563"/>
          <p:cNvPicPr>
            <a:picLocks noGrp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7"/>
          <p:cNvSpPr txBox="1"/>
          <p:nvPr/>
        </p:nvSpPr>
        <p:spPr>
          <a:xfrm>
            <a:off x="1238276" y="5312233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" panose="02010600030101010101" pitchFamily="2" charset="-122"/>
              </a:rPr>
              <a:t>外窗滴水线结构阶段一次性带出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。</a:t>
            </a:r>
            <a:r>
              <a:rPr lang="zh-CN" altLang="zh-CN" sz="2000" dirty="0"/>
              <a:t> 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4.1.2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、优秀做法分享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3168204" y="4609000"/>
            <a:ext cx="2390072" cy="307777"/>
          </a:xfrm>
          <a:prstGeom prst="rect">
            <a:avLst/>
          </a:prstGeom>
          <a:solidFill>
            <a:srgbClr val="DA251D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其它地产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5239" y="1288039"/>
            <a:ext cx="49308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、窗台压顶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外窗下口砌体墙未设置混凝土压顶，砼压顶深入两侧支座小于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250mm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窗台压顶厚度不满足设计要求，设计无要求时，未能满足不小于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100mm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，外窗台抹灰为向外找坡，且坡度应小于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四、外门窗防渗漏案例及优秀做法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 descr="IMG_1769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" cstate="print"/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0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窗台压顶后浇。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8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窗台压顶伸入长度不足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250mm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Box 11"/>
          <p:cNvSpPr txBox="1"/>
          <p:nvPr/>
        </p:nvSpPr>
        <p:spPr>
          <a:xfrm>
            <a:off x="626976" y="423095"/>
            <a:ext cx="5829439" cy="572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、常见问题分析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238275" y="5312233"/>
            <a:ext cx="55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窗台压顶厚度小于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100mm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pOKo3lss1tU6A6NQ898ei6w"/>
</p:tagLst>
</file>

<file path=ppt/tags/tag10.xml><?xml version="1.0" encoding="utf-8"?>
<p:tagLst xmlns:p="http://schemas.openxmlformats.org/presentationml/2006/main">
  <p:tag name="THINKCELLSHAPEDONOTDELETE" val="ppgHlKQhu8kq4JnUQtbedXg"/>
</p:tagLst>
</file>

<file path=ppt/tags/tag11.xml><?xml version="1.0" encoding="utf-8"?>
<p:tagLst xmlns:p="http://schemas.openxmlformats.org/presentationml/2006/main">
  <p:tag name="THINKCELLSHAPEDONOTDELETE" val="pMsLv7OWy_EypaGDbhUGBbw"/>
</p:tagLst>
</file>

<file path=ppt/tags/tag12.xml><?xml version="1.0" encoding="utf-8"?>
<p:tagLst xmlns:p="http://schemas.openxmlformats.org/presentationml/2006/main">
  <p:tag name="THINKCELLSHAPEDONOTDELETE" val="p.pXiFu2Mhk2IoSGcOPcHDA"/>
</p:tagLst>
</file>

<file path=ppt/tags/tag13.xml><?xml version="1.0" encoding="utf-8"?>
<p:tagLst xmlns:p="http://schemas.openxmlformats.org/presentationml/2006/main">
  <p:tag name="THINKCELLSHAPEDONOTDELETE" val="pt4PWpG9DlUOzNx24jkK10Q"/>
</p:tagLst>
</file>

<file path=ppt/tags/tag14.xml><?xml version="1.0" encoding="utf-8"?>
<p:tagLst xmlns:p="http://schemas.openxmlformats.org/presentationml/2006/main">
  <p:tag name="THINKCELLSHAPEDONOTDELETE" val="pYW2mawRS.0iydC.h0oeSuQ"/>
</p:tagLst>
</file>

<file path=ppt/tags/tag15.xml><?xml version="1.0" encoding="utf-8"?>
<p:tagLst xmlns:p="http://schemas.openxmlformats.org/presentationml/2006/main">
  <p:tag name="THINKCELLSHAPEDONOTDELETE" val="ppvMbkIa7C0.miEwZUn2aQg"/>
</p:tagLst>
</file>

<file path=ppt/tags/tag2.xml><?xml version="1.0" encoding="utf-8"?>
<p:tagLst xmlns:p="http://schemas.openxmlformats.org/presentationml/2006/main">
  <p:tag name="THINKCELLSHAPEDONOTDELETE" val="p8fu1L4CBiEq9sVikAIAz4w"/>
</p:tagLst>
</file>

<file path=ppt/tags/tag3.xml><?xml version="1.0" encoding="utf-8"?>
<p:tagLst xmlns:p="http://schemas.openxmlformats.org/presentationml/2006/main">
  <p:tag name="THINKCELLSHAPEDONOTDELETE" val="pgzIdoDVj5ESCzIDRlTJCjg"/>
</p:tagLst>
</file>

<file path=ppt/tags/tag4.xml><?xml version="1.0" encoding="utf-8"?>
<p:tagLst xmlns:p="http://schemas.openxmlformats.org/presentationml/2006/main">
  <p:tag name="THINKCELLSHAPEDONOTDELETE" val="pu6Vcox_3mEeyQTwEXX.8PA"/>
</p:tagLst>
</file>

<file path=ppt/tags/tag5.xml><?xml version="1.0" encoding="utf-8"?>
<p:tagLst xmlns:p="http://schemas.openxmlformats.org/presentationml/2006/main">
  <p:tag name="THINKCELLSHAPEDONOTDELETE" val="p.pKAbFJlakOf2_2GFYmTcQ"/>
</p:tagLst>
</file>

<file path=ppt/tags/tag6.xml><?xml version="1.0" encoding="utf-8"?>
<p:tagLst xmlns:p="http://schemas.openxmlformats.org/presentationml/2006/main">
  <p:tag name="THINKCELLSHAPEDONOTDELETE" val="pbDXJWOXVpkaaXFU9Iij2Gw"/>
</p:tagLst>
</file>

<file path=ppt/tags/tag7.xml><?xml version="1.0" encoding="utf-8"?>
<p:tagLst xmlns:p="http://schemas.openxmlformats.org/presentationml/2006/main">
  <p:tag name="THINKCELLSHAPEDONOTDELETE" val="pJwtpAzSFSEyUz1EqjAGQkg"/>
</p:tagLst>
</file>

<file path=ppt/tags/tag8.xml><?xml version="1.0" encoding="utf-8"?>
<p:tagLst xmlns:p="http://schemas.openxmlformats.org/presentationml/2006/main">
  <p:tag name="THINKCELLSHAPEDONOTDELETE" val="pvkQQScNTc0O54aWrwSvuRA"/>
</p:tagLst>
</file>

<file path=ppt/tags/tag9.xml><?xml version="1.0" encoding="utf-8"?>
<p:tagLst xmlns:p="http://schemas.openxmlformats.org/presentationml/2006/main">
  <p:tag name="THINKCELLSHAPEDONOTDELETE" val="pAWLJeyMa6UetMvw1iuDGW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5993</Words>
  <Application>WPS 演示</Application>
  <PresentationFormat>宽屏</PresentationFormat>
  <Paragraphs>835</Paragraphs>
  <Slides>144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144</vt:i4>
      </vt:variant>
    </vt:vector>
  </HeadingPairs>
  <TitlesOfParts>
    <vt:vector size="169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Arial Unicode MS</vt:lpstr>
      <vt:lpstr>华文楷体</vt:lpstr>
      <vt:lpstr>华文楷体</vt:lpstr>
      <vt:lpstr>Arial</vt:lpstr>
      <vt:lpstr>苹方-简</vt:lpstr>
      <vt:lpstr>微软雅黑 Light</vt:lpstr>
      <vt:lpstr>微软雅黑</vt:lpstr>
      <vt:lpstr>汉仪旗黑KW</vt:lpstr>
      <vt:lpstr>微软雅黑</vt:lpstr>
      <vt:lpstr>黑体</vt:lpstr>
      <vt:lpstr>等线</vt:lpstr>
      <vt:lpstr>汉仪中等线KW</vt:lpstr>
      <vt:lpstr>微软雅黑</vt:lpstr>
      <vt:lpstr>宋体</vt:lpstr>
      <vt:lpstr>汉仪中黑KW</vt:lpstr>
      <vt:lpstr>等线 Light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张涛</dc:creator>
  <cp:lastModifiedBy>hugh</cp:lastModifiedBy>
  <cp:revision>295</cp:revision>
  <dcterms:created xsi:type="dcterms:W3CDTF">2020-03-02T09:12:14Z</dcterms:created>
  <dcterms:modified xsi:type="dcterms:W3CDTF">2020-03-02T09:12:14Z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2052-2.0.0.3163</vt:lpwstr>
  </property>
</Properties>
</file>